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10"/>
  </p:notes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2446"/>
    <a:srgbClr val="262446"/>
    <a:srgbClr val="000000"/>
    <a:srgbClr val="CD0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1" autoAdjust="0"/>
    <p:restoredTop sz="93939" autoAdjust="0"/>
  </p:normalViewPr>
  <p:slideViewPr>
    <p:cSldViewPr snapToGrid="0" snapToObjects="1">
      <p:cViewPr>
        <p:scale>
          <a:sx n="98" d="100"/>
          <a:sy n="98" d="100"/>
        </p:scale>
        <p:origin x="1430" y="-16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4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5FB6B-7E97-F149-A6D5-F6AF3A41B35F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2545F-9D32-A64E-B769-ECF13F6AC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43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ver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94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ver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506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ver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90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ver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0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ver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88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ver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80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ver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15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ver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29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621A0-BE81-1841-9B24-AF491C321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9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8" r:id="rId8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b="1" i="0" kern="1200">
          <a:solidFill>
            <a:schemeClr val="tx1"/>
          </a:solidFill>
          <a:latin typeface="Noah" pitchFamily="2" charset="77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b="0" i="0" kern="1200">
          <a:solidFill>
            <a:schemeClr val="tx1"/>
          </a:solidFill>
          <a:latin typeface="Noah" pitchFamily="2" charset="77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b="0" i="0" kern="1200">
          <a:solidFill>
            <a:schemeClr val="tx1"/>
          </a:solidFill>
          <a:latin typeface="Noah" pitchFamily="2" charset="77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b="0" i="0" kern="1200">
          <a:solidFill>
            <a:schemeClr val="tx1"/>
          </a:solidFill>
          <a:latin typeface="Noah" pitchFamily="2" charset="77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b="0" i="0" kern="1200">
          <a:solidFill>
            <a:schemeClr val="tx1"/>
          </a:solidFill>
          <a:latin typeface="Noah" pitchFamily="2" charset="77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b="0" i="0" kern="1200">
          <a:solidFill>
            <a:schemeClr val="tx1"/>
          </a:solidFill>
          <a:latin typeface="Noah" pitchFamily="2" charset="77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76" userDrawn="1">
          <p15:clr>
            <a:srgbClr val="F26B43"/>
          </p15:clr>
        </p15:guide>
        <p15:guide id="2" pos="3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F4E5F53-8C58-4C3B-8C34-A7C3F5783AF7}"/>
              </a:ext>
            </a:extLst>
          </p:cNvPr>
          <p:cNvSpPr txBox="1"/>
          <p:nvPr/>
        </p:nvSpPr>
        <p:spPr>
          <a:xfrm>
            <a:off x="2396836" y="8796734"/>
            <a:ext cx="4693281" cy="2065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FA18FA-EF1D-425A-92E3-DF23D1E5DE7C}"/>
              </a:ext>
            </a:extLst>
          </p:cNvPr>
          <p:cNvSpPr txBox="1"/>
          <p:nvPr/>
        </p:nvSpPr>
        <p:spPr>
          <a:xfrm>
            <a:off x="2396836" y="9099496"/>
            <a:ext cx="4693281" cy="2065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31F02-F3FA-4E20-AC9A-B205E348AC03}"/>
              </a:ext>
            </a:extLst>
          </p:cNvPr>
          <p:cNvSpPr txBox="1"/>
          <p:nvPr/>
        </p:nvSpPr>
        <p:spPr>
          <a:xfrm>
            <a:off x="2396836" y="9411374"/>
            <a:ext cx="4693281" cy="2065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A1633A-802E-4FD0-8C47-B0D983CF0B55}"/>
              </a:ext>
            </a:extLst>
          </p:cNvPr>
          <p:cNvSpPr txBox="1"/>
          <p:nvPr/>
        </p:nvSpPr>
        <p:spPr>
          <a:xfrm>
            <a:off x="2396835" y="9704207"/>
            <a:ext cx="4693281" cy="2065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823296-D3D7-4354-B0B5-45A6B3C149AB}"/>
              </a:ext>
            </a:extLst>
          </p:cNvPr>
          <p:cNvSpPr txBox="1"/>
          <p:nvPr/>
        </p:nvSpPr>
        <p:spPr>
          <a:xfrm>
            <a:off x="2396834" y="10014746"/>
            <a:ext cx="4693281" cy="2065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BEAFB5-8BD6-4D17-B1B1-99E10FE4604C}"/>
              </a:ext>
            </a:extLst>
          </p:cNvPr>
          <p:cNvSpPr txBox="1"/>
          <p:nvPr/>
        </p:nvSpPr>
        <p:spPr>
          <a:xfrm>
            <a:off x="4616521" y="5010321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3066CD-6D09-4AAD-94EB-7C9E599F9B43}"/>
              </a:ext>
            </a:extLst>
          </p:cNvPr>
          <p:cNvSpPr txBox="1"/>
          <p:nvPr/>
        </p:nvSpPr>
        <p:spPr>
          <a:xfrm>
            <a:off x="5337881" y="5010321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888ED1-B53E-41F9-A52A-938318BAEF22}"/>
              </a:ext>
            </a:extLst>
          </p:cNvPr>
          <p:cNvSpPr txBox="1"/>
          <p:nvPr/>
        </p:nvSpPr>
        <p:spPr>
          <a:xfrm>
            <a:off x="6059241" y="5010321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E7B8A-36AC-4CAA-9747-81D8AE85BBBA}"/>
              </a:ext>
            </a:extLst>
          </p:cNvPr>
          <p:cNvSpPr txBox="1"/>
          <p:nvPr/>
        </p:nvSpPr>
        <p:spPr>
          <a:xfrm>
            <a:off x="6780601" y="5007976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A886D1-AB18-42A3-A06C-DA1C15B03CA2}"/>
              </a:ext>
            </a:extLst>
          </p:cNvPr>
          <p:cNvSpPr txBox="1"/>
          <p:nvPr/>
        </p:nvSpPr>
        <p:spPr>
          <a:xfrm>
            <a:off x="4616520" y="5369308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1DC6F-630E-4B6D-98AE-342C2F9E64B3}"/>
              </a:ext>
            </a:extLst>
          </p:cNvPr>
          <p:cNvSpPr txBox="1"/>
          <p:nvPr/>
        </p:nvSpPr>
        <p:spPr>
          <a:xfrm>
            <a:off x="5337878" y="5371080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19C2B3-0D6D-429F-81FE-A459D57AEA81}"/>
              </a:ext>
            </a:extLst>
          </p:cNvPr>
          <p:cNvSpPr txBox="1"/>
          <p:nvPr/>
        </p:nvSpPr>
        <p:spPr>
          <a:xfrm>
            <a:off x="6059241" y="5369307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2B408-3D33-4A34-A10B-9AF2024EAE2D}"/>
              </a:ext>
            </a:extLst>
          </p:cNvPr>
          <p:cNvSpPr txBox="1"/>
          <p:nvPr/>
        </p:nvSpPr>
        <p:spPr>
          <a:xfrm>
            <a:off x="6780600" y="5364249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3FD685-F02F-4E50-ADD9-028F2A6B7B6A}"/>
              </a:ext>
            </a:extLst>
          </p:cNvPr>
          <p:cNvSpPr txBox="1"/>
          <p:nvPr/>
        </p:nvSpPr>
        <p:spPr>
          <a:xfrm>
            <a:off x="4616521" y="5731839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A51162-806D-4253-BC3D-D11D9C28F91B}"/>
              </a:ext>
            </a:extLst>
          </p:cNvPr>
          <p:cNvSpPr txBox="1"/>
          <p:nvPr/>
        </p:nvSpPr>
        <p:spPr>
          <a:xfrm>
            <a:off x="5337879" y="5731839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B6690-AB1C-4300-BDFA-002C5329B003}"/>
              </a:ext>
            </a:extLst>
          </p:cNvPr>
          <p:cNvSpPr txBox="1"/>
          <p:nvPr/>
        </p:nvSpPr>
        <p:spPr>
          <a:xfrm>
            <a:off x="6059241" y="5731839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407DA2-9536-4A3F-BC4C-36063E9F948C}"/>
              </a:ext>
            </a:extLst>
          </p:cNvPr>
          <p:cNvSpPr txBox="1"/>
          <p:nvPr/>
        </p:nvSpPr>
        <p:spPr>
          <a:xfrm>
            <a:off x="6780601" y="5731839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AF322B-5674-4324-9988-ACA0E4080976}"/>
              </a:ext>
            </a:extLst>
          </p:cNvPr>
          <p:cNvSpPr txBox="1"/>
          <p:nvPr/>
        </p:nvSpPr>
        <p:spPr>
          <a:xfrm>
            <a:off x="4616521" y="6090826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E3436B-32E0-4084-B8FC-34D4AE5E4E60}"/>
              </a:ext>
            </a:extLst>
          </p:cNvPr>
          <p:cNvSpPr txBox="1"/>
          <p:nvPr/>
        </p:nvSpPr>
        <p:spPr>
          <a:xfrm>
            <a:off x="5340771" y="6099944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4A3F46-C922-457B-896B-0C6286C6620A}"/>
              </a:ext>
            </a:extLst>
          </p:cNvPr>
          <p:cNvSpPr txBox="1"/>
          <p:nvPr/>
        </p:nvSpPr>
        <p:spPr>
          <a:xfrm>
            <a:off x="6059240" y="6099944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ACAC21-549C-45B9-A754-BCEE6DA5E7EE}"/>
              </a:ext>
            </a:extLst>
          </p:cNvPr>
          <p:cNvSpPr txBox="1"/>
          <p:nvPr/>
        </p:nvSpPr>
        <p:spPr>
          <a:xfrm>
            <a:off x="6777709" y="6099944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429FE3-237A-4ABC-8B3A-490A405D5B75}"/>
              </a:ext>
            </a:extLst>
          </p:cNvPr>
          <p:cNvSpPr txBox="1"/>
          <p:nvPr/>
        </p:nvSpPr>
        <p:spPr>
          <a:xfrm>
            <a:off x="459713" y="3065704"/>
            <a:ext cx="6640248" cy="12042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 anchorCtr="0"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E76DE-0670-419A-B661-D078C6A15959}"/>
              </a:ext>
            </a:extLst>
          </p:cNvPr>
          <p:cNvSpPr txBox="1"/>
          <p:nvPr/>
        </p:nvSpPr>
        <p:spPr>
          <a:xfrm>
            <a:off x="1282673" y="5731010"/>
            <a:ext cx="2930340" cy="893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 anchorCtr="0"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9B7E9-4BAC-4A42-9DE0-2C06FF0C5AA2}"/>
              </a:ext>
            </a:extLst>
          </p:cNvPr>
          <p:cNvSpPr txBox="1"/>
          <p:nvPr/>
        </p:nvSpPr>
        <p:spPr>
          <a:xfrm>
            <a:off x="1282673" y="6624320"/>
            <a:ext cx="2930340" cy="893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 anchorCtr="0"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2001DF-68EF-4EA9-B8BD-C6D250B88D25}"/>
              </a:ext>
            </a:extLst>
          </p:cNvPr>
          <p:cNvSpPr txBox="1"/>
          <p:nvPr/>
        </p:nvSpPr>
        <p:spPr>
          <a:xfrm>
            <a:off x="1282673" y="7517629"/>
            <a:ext cx="2930340" cy="9145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 anchorCtr="0"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898CFB-F0C4-4EB7-8CA6-CDFCF73F7050}"/>
              </a:ext>
            </a:extLst>
          </p:cNvPr>
          <p:cNvSpPr txBox="1"/>
          <p:nvPr/>
        </p:nvSpPr>
        <p:spPr>
          <a:xfrm>
            <a:off x="1282673" y="8432156"/>
            <a:ext cx="2930340" cy="8924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 anchorCtr="0"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C88F0A-4D13-4F69-ADFA-88FE06B7F884}"/>
              </a:ext>
            </a:extLst>
          </p:cNvPr>
          <p:cNvSpPr txBox="1"/>
          <p:nvPr/>
        </p:nvSpPr>
        <p:spPr>
          <a:xfrm>
            <a:off x="1282673" y="9324631"/>
            <a:ext cx="2930340" cy="893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 anchorCtr="0"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1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FCDB62-3D1B-44C1-B50E-65A37AA6FB0D}"/>
              </a:ext>
            </a:extLst>
          </p:cNvPr>
          <p:cNvSpPr txBox="1"/>
          <p:nvPr/>
        </p:nvSpPr>
        <p:spPr>
          <a:xfrm>
            <a:off x="449897" y="3647320"/>
            <a:ext cx="6659880" cy="5141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 anchorCtr="0"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07E56F-B039-4DB7-8979-AA51F7EFFE25}"/>
              </a:ext>
            </a:extLst>
          </p:cNvPr>
          <p:cNvSpPr txBox="1"/>
          <p:nvPr/>
        </p:nvSpPr>
        <p:spPr>
          <a:xfrm>
            <a:off x="1655268" y="9763615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94AF15-0F82-45A3-8491-858721E92872}"/>
              </a:ext>
            </a:extLst>
          </p:cNvPr>
          <p:cNvSpPr txBox="1"/>
          <p:nvPr/>
        </p:nvSpPr>
        <p:spPr>
          <a:xfrm>
            <a:off x="3365766" y="9763615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678924-A281-4861-8595-CFCCB60AFFF1}"/>
              </a:ext>
            </a:extLst>
          </p:cNvPr>
          <p:cNvSpPr txBox="1"/>
          <p:nvPr/>
        </p:nvSpPr>
        <p:spPr>
          <a:xfrm>
            <a:off x="5098574" y="9763615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75CD45-7F38-4D79-ACAF-1E231A71723D}"/>
              </a:ext>
            </a:extLst>
          </p:cNvPr>
          <p:cNvSpPr txBox="1"/>
          <p:nvPr/>
        </p:nvSpPr>
        <p:spPr>
          <a:xfrm>
            <a:off x="6809072" y="9763615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2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0F1F6-81B4-443E-9233-38F1F3AB10C2}"/>
              </a:ext>
            </a:extLst>
          </p:cNvPr>
          <p:cNvSpPr txBox="1"/>
          <p:nvPr/>
        </p:nvSpPr>
        <p:spPr>
          <a:xfrm>
            <a:off x="1655268" y="9763615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90E867-259B-49E2-884E-324B8B0DC5BA}"/>
              </a:ext>
            </a:extLst>
          </p:cNvPr>
          <p:cNvSpPr txBox="1"/>
          <p:nvPr/>
        </p:nvSpPr>
        <p:spPr>
          <a:xfrm>
            <a:off x="3365766" y="9763615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0F67E1-7105-4590-A429-26E28C58AAE4}"/>
              </a:ext>
            </a:extLst>
          </p:cNvPr>
          <p:cNvSpPr txBox="1"/>
          <p:nvPr/>
        </p:nvSpPr>
        <p:spPr>
          <a:xfrm>
            <a:off x="5098574" y="9763615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14E241-EDC6-4155-A473-21CF24FBE6E5}"/>
              </a:ext>
            </a:extLst>
          </p:cNvPr>
          <p:cNvSpPr txBox="1"/>
          <p:nvPr/>
        </p:nvSpPr>
        <p:spPr>
          <a:xfrm>
            <a:off x="6809072" y="9763615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FCF2D-E479-4FFE-B3DD-1496B4FD196A}"/>
              </a:ext>
            </a:extLst>
          </p:cNvPr>
          <p:cNvSpPr txBox="1"/>
          <p:nvPr/>
        </p:nvSpPr>
        <p:spPr>
          <a:xfrm>
            <a:off x="449897" y="4407224"/>
            <a:ext cx="3239075" cy="11126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 anchorCtr="0"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45212D-E325-4C35-A981-C65DC7375571}"/>
              </a:ext>
            </a:extLst>
          </p:cNvPr>
          <p:cNvSpPr txBox="1"/>
          <p:nvPr/>
        </p:nvSpPr>
        <p:spPr>
          <a:xfrm>
            <a:off x="3870703" y="4407224"/>
            <a:ext cx="3239075" cy="11126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 anchorCtr="0"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680A8-A5FE-466E-917E-54FAE5E7ABEE}"/>
              </a:ext>
            </a:extLst>
          </p:cNvPr>
          <p:cNvSpPr txBox="1"/>
          <p:nvPr/>
        </p:nvSpPr>
        <p:spPr>
          <a:xfrm>
            <a:off x="1260867" y="6426473"/>
            <a:ext cx="5819118" cy="4888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 anchorCtr="0"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D8B65B-45C7-4C61-B262-FEB7BA28AA4E}"/>
              </a:ext>
            </a:extLst>
          </p:cNvPr>
          <p:cNvSpPr txBox="1"/>
          <p:nvPr/>
        </p:nvSpPr>
        <p:spPr>
          <a:xfrm>
            <a:off x="1260867" y="6915334"/>
            <a:ext cx="5819118" cy="4888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 anchorCtr="0"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16FCDE-5326-4BE2-BE78-1496651E2590}"/>
              </a:ext>
            </a:extLst>
          </p:cNvPr>
          <p:cNvSpPr txBox="1"/>
          <p:nvPr/>
        </p:nvSpPr>
        <p:spPr>
          <a:xfrm>
            <a:off x="1260867" y="7404195"/>
            <a:ext cx="5819118" cy="4888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 anchorCtr="0"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F3202C-F0F0-469F-BDD9-1245014E2E8E}"/>
              </a:ext>
            </a:extLst>
          </p:cNvPr>
          <p:cNvSpPr txBox="1"/>
          <p:nvPr/>
        </p:nvSpPr>
        <p:spPr>
          <a:xfrm>
            <a:off x="1260867" y="7893056"/>
            <a:ext cx="5819118" cy="4888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 anchorCtr="0"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A4D17B-4047-49B4-877F-B3D48D64D82B}"/>
              </a:ext>
            </a:extLst>
          </p:cNvPr>
          <p:cNvSpPr txBox="1"/>
          <p:nvPr/>
        </p:nvSpPr>
        <p:spPr>
          <a:xfrm>
            <a:off x="1260867" y="8381917"/>
            <a:ext cx="5819118" cy="4888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 anchorCtr="0"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49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8629DF-FC46-42C5-A1BC-93547AEE5E36}"/>
              </a:ext>
            </a:extLst>
          </p:cNvPr>
          <p:cNvSpPr txBox="1"/>
          <p:nvPr/>
        </p:nvSpPr>
        <p:spPr>
          <a:xfrm>
            <a:off x="462516" y="8515034"/>
            <a:ext cx="6640248" cy="8321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 anchorCtr="0"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13DB54-1216-424C-B730-D93360BD2C43}"/>
              </a:ext>
            </a:extLst>
          </p:cNvPr>
          <p:cNvSpPr txBox="1"/>
          <p:nvPr/>
        </p:nvSpPr>
        <p:spPr>
          <a:xfrm>
            <a:off x="1923687" y="9614604"/>
            <a:ext cx="1702015" cy="263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70000" lnSpcReduction="20000"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A8429A-66C9-4C16-8520-929E8CC8B296}"/>
              </a:ext>
            </a:extLst>
          </p:cNvPr>
          <p:cNvSpPr txBox="1"/>
          <p:nvPr/>
        </p:nvSpPr>
        <p:spPr>
          <a:xfrm>
            <a:off x="1923686" y="9974339"/>
            <a:ext cx="1702015" cy="263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70000" lnSpcReduction="20000"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C3BE0E-FC2C-4B38-A0C8-5BB8074BD193}"/>
              </a:ext>
            </a:extLst>
          </p:cNvPr>
          <p:cNvSpPr txBox="1"/>
          <p:nvPr/>
        </p:nvSpPr>
        <p:spPr>
          <a:xfrm>
            <a:off x="5400749" y="9614603"/>
            <a:ext cx="1702015" cy="263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70000" lnSpcReduction="20000"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A5FC0-A61D-4567-BF56-1384C2E1CEDC}"/>
              </a:ext>
            </a:extLst>
          </p:cNvPr>
          <p:cNvSpPr txBox="1"/>
          <p:nvPr/>
        </p:nvSpPr>
        <p:spPr>
          <a:xfrm>
            <a:off x="5400749" y="9974338"/>
            <a:ext cx="1702015" cy="263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70000" lnSpcReduction="20000"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E9DB29-8EEB-4A49-9AFA-2F0F15AF7114}"/>
              </a:ext>
            </a:extLst>
          </p:cNvPr>
          <p:cNvSpPr txBox="1"/>
          <p:nvPr/>
        </p:nvSpPr>
        <p:spPr>
          <a:xfrm>
            <a:off x="1293471" y="3796381"/>
            <a:ext cx="2728506" cy="5966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 anchorCtr="0"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EF7EB4-49A6-474D-9C10-822BDB2C8C1F}"/>
              </a:ext>
            </a:extLst>
          </p:cNvPr>
          <p:cNvSpPr txBox="1"/>
          <p:nvPr/>
        </p:nvSpPr>
        <p:spPr>
          <a:xfrm>
            <a:off x="4021975" y="3796381"/>
            <a:ext cx="1660033" cy="5966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 anchorCtr="0"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3D9675-62C5-4C61-8B76-1F245FC93BDA}"/>
              </a:ext>
            </a:extLst>
          </p:cNvPr>
          <p:cNvSpPr txBox="1"/>
          <p:nvPr/>
        </p:nvSpPr>
        <p:spPr>
          <a:xfrm>
            <a:off x="1293469" y="4391414"/>
            <a:ext cx="2728506" cy="5966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 anchorCtr="0"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35E501-63A4-4B13-B651-54AD6DF70480}"/>
              </a:ext>
            </a:extLst>
          </p:cNvPr>
          <p:cNvSpPr txBox="1"/>
          <p:nvPr/>
        </p:nvSpPr>
        <p:spPr>
          <a:xfrm>
            <a:off x="4021973" y="4391414"/>
            <a:ext cx="1660033" cy="5966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 anchorCtr="0"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074436-FA9D-4CFE-B389-FB43556C8542}"/>
              </a:ext>
            </a:extLst>
          </p:cNvPr>
          <p:cNvSpPr txBox="1"/>
          <p:nvPr/>
        </p:nvSpPr>
        <p:spPr>
          <a:xfrm>
            <a:off x="1293451" y="4988051"/>
            <a:ext cx="2728506" cy="6271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 anchorCtr="0"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0C7D30-74B3-48D8-8425-790B5BF3CD12}"/>
              </a:ext>
            </a:extLst>
          </p:cNvPr>
          <p:cNvSpPr txBox="1"/>
          <p:nvPr/>
        </p:nvSpPr>
        <p:spPr>
          <a:xfrm>
            <a:off x="4021965" y="4988052"/>
            <a:ext cx="1660033" cy="627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 anchorCtr="0"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0578B8-AFE6-4818-9EC7-3056B6DAF998}"/>
              </a:ext>
            </a:extLst>
          </p:cNvPr>
          <p:cNvSpPr txBox="1"/>
          <p:nvPr/>
        </p:nvSpPr>
        <p:spPr>
          <a:xfrm>
            <a:off x="1293471" y="5615191"/>
            <a:ext cx="2728506" cy="5966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 anchorCtr="0"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164D6F-BD7C-4501-831B-1258EFDA6B4F}"/>
              </a:ext>
            </a:extLst>
          </p:cNvPr>
          <p:cNvSpPr txBox="1"/>
          <p:nvPr/>
        </p:nvSpPr>
        <p:spPr>
          <a:xfrm>
            <a:off x="4021975" y="5615191"/>
            <a:ext cx="1660033" cy="5966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 anchorCtr="0"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CB66EA-39AF-47F0-B1D4-6DED1D7DFCD7}"/>
              </a:ext>
            </a:extLst>
          </p:cNvPr>
          <p:cNvSpPr txBox="1"/>
          <p:nvPr/>
        </p:nvSpPr>
        <p:spPr>
          <a:xfrm>
            <a:off x="1293451" y="6210221"/>
            <a:ext cx="2728506" cy="6271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 anchorCtr="0"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E6C89E-2611-4270-BBFF-8626AB51408A}"/>
              </a:ext>
            </a:extLst>
          </p:cNvPr>
          <p:cNvSpPr txBox="1"/>
          <p:nvPr/>
        </p:nvSpPr>
        <p:spPr>
          <a:xfrm>
            <a:off x="4021955" y="6210222"/>
            <a:ext cx="1660033" cy="627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 anchorCtr="0"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04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231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32124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+ Bullet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4653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Noah</vt:lpstr>
      <vt:lpstr>Title +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Winney</dc:creator>
  <cp:lastModifiedBy>Laura Webster</cp:lastModifiedBy>
  <cp:revision>94</cp:revision>
  <dcterms:created xsi:type="dcterms:W3CDTF">2020-06-05T17:03:44Z</dcterms:created>
  <dcterms:modified xsi:type="dcterms:W3CDTF">2022-04-05T08:49:27Z</dcterms:modified>
</cp:coreProperties>
</file>