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7" r:id="rId3"/>
    <p:sldId id="28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46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0BC06-C582-5B4B-95E8-5E2CC58B1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38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0BC06-C582-5B4B-95E8-5E2CC58B1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40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+ Ti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0BC06-C582-5B4B-95E8-5E2CC58B1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7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 + Ti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0BC06-C582-5B4B-95E8-5E2CC58B1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0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statement - On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1E14-CE1D-5044-9DFE-9F8CEC191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183" y="491488"/>
            <a:ext cx="10072467" cy="54320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b="0" i="0" u="none" strike="noStrike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GB" dirty="0"/>
              <a:t>Click to edit Master title style </a:t>
            </a:r>
            <a:br>
              <a:rPr lang="en-GB" dirty="0"/>
            </a:br>
            <a:r>
              <a:rPr lang="en-GB" dirty="0"/>
              <a:t>Pull out statement or quote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 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14C6EE37-BC8A-0048-8C18-249E6C20D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oah" pitchFamily="2" charset="77"/>
              </a:defRPr>
            </a:lvl1pPr>
          </a:lstStyle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67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+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26B8C3-1A76-144B-8077-7EE893D1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7" y="1817690"/>
            <a:ext cx="10505546" cy="425859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3846F0-28C3-6C48-A68B-314453C28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667" y="365125"/>
            <a:ext cx="10505546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C8DB9D1-A4DD-C548-AF02-1C19B60FD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oah" pitchFamily="2" charset="77"/>
              </a:defRPr>
            </a:lvl1pPr>
          </a:lstStyle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1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2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5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0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6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3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7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5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A59CC-7538-1D4C-BD5B-0C8E12319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6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9F1BA-2C3E-494B-B5D1-C8678B492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666" y="1817158"/>
            <a:ext cx="10505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1C1E4BD-4CF7-B246-927D-8A7AA7C3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7" y="365125"/>
            <a:ext cx="10505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DFD450-C6FA-284B-AB21-4CEAE858E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oah" pitchFamily="2" charset="77"/>
              </a:defRPr>
            </a:lvl1pPr>
          </a:lstStyle>
          <a:p>
            <a:fld id="{DA6621A0-BE81-1841-9B24-AF491C321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6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Noah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321D0D7-40BE-844D-A723-AA2FA59BD9E9}"/>
              </a:ext>
            </a:extLst>
          </p:cNvPr>
          <p:cNvSpPr txBox="1">
            <a:spLocks/>
          </p:cNvSpPr>
          <p:nvPr/>
        </p:nvSpPr>
        <p:spPr>
          <a:xfrm>
            <a:off x="4080681" y="3672929"/>
            <a:ext cx="7326124" cy="19772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Noah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ah" pitchFamily="2" charset="77"/>
                <a:ea typeface="+mj-ea"/>
                <a:cs typeface="+mj-cs"/>
              </a:rPr>
              <a:t>DANIEL THWAITES INDUCTION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prstClr val="white"/>
                </a:solidFill>
              </a:rPr>
              <a:t>MAKING THIS WORK IN OUR PROPERTY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ah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663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8CCB-7E2D-4D76-91E6-40DD12B7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Induction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E855D-136B-42B1-83F7-361BDA026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000" dirty="0"/>
              <a:t>When considering how to roll out the induction within your property and teams, here are a few things to think about: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do you need to do to make this an amazing experience?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Who is going to send the welcome cards and when?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Are you going to include a property personalised note in the welcome cards?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long before new starters join will induction plans be completed?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can we make sure day 1 is organised and welcoming for new team members?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are you going to select buddy’s for new starters?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do we need to change to make sure these actions stick?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are we going to make sure we find time to prioritise this?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Where are we going to discuss new starters and inductions on a weekly/ monthly basis to track progress?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Who is going to do the inductions – HOD’s, supervisors etc?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Who is going to sign off the inductions for new team members?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are you going to build on the Introduction to Daniel Thwaites presentation to include property information?</a:t>
            </a:r>
          </a:p>
        </p:txBody>
      </p:sp>
    </p:spTree>
    <p:extLst>
      <p:ext uri="{BB962C8B-B14F-4D97-AF65-F5344CB8AC3E}">
        <p14:creationId xmlns:p14="http://schemas.microsoft.com/office/powerpoint/2010/main" val="424415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EEB942-3480-4DFD-8AC8-292FF31FB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8600"/>
              </p:ext>
            </p:extLst>
          </p:nvPr>
        </p:nvGraphicFramePr>
        <p:xfrm>
          <a:off x="587831" y="1310324"/>
          <a:ext cx="11054273" cy="4760535"/>
        </p:xfrm>
        <a:graphic>
          <a:graphicData uri="http://schemas.openxmlformats.org/drawingml/2006/table">
            <a:tbl>
              <a:tblPr firstRow="1" firstCol="1" bandRow="1"/>
              <a:tblGrid>
                <a:gridCol w="6553406">
                  <a:extLst>
                    <a:ext uri="{9D8B030D-6E8A-4147-A177-3AD203B41FA5}">
                      <a16:colId xmlns:a16="http://schemas.microsoft.com/office/drawing/2014/main" val="3161950136"/>
                    </a:ext>
                  </a:extLst>
                </a:gridCol>
                <a:gridCol w="1293550">
                  <a:extLst>
                    <a:ext uri="{9D8B030D-6E8A-4147-A177-3AD203B41FA5}">
                      <a16:colId xmlns:a16="http://schemas.microsoft.com/office/drawing/2014/main" val="637680713"/>
                    </a:ext>
                  </a:extLst>
                </a:gridCol>
                <a:gridCol w="1293550">
                  <a:extLst>
                    <a:ext uri="{9D8B030D-6E8A-4147-A177-3AD203B41FA5}">
                      <a16:colId xmlns:a16="http://schemas.microsoft.com/office/drawing/2014/main" val="701811486"/>
                    </a:ext>
                  </a:extLst>
                </a:gridCol>
                <a:gridCol w="1913767">
                  <a:extLst>
                    <a:ext uri="{9D8B030D-6E8A-4147-A177-3AD203B41FA5}">
                      <a16:colId xmlns:a16="http://schemas.microsoft.com/office/drawing/2014/main" val="451725790"/>
                    </a:ext>
                  </a:extLst>
                </a:gridCol>
              </a:tblGrid>
              <a:tr h="4823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Noah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 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Noah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B4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Noah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Noah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B4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Noah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Who’s involved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Noah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B4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Noah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does it need to be done by?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Noah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B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27573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143320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410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398986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482420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507858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080027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106242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839582"/>
                  </a:ext>
                </a:extLst>
              </a:tr>
              <a:tr h="475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28" marR="51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09783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DC8327A-479B-4B33-855F-FCB75E38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1" y="124359"/>
            <a:ext cx="10505546" cy="1325563"/>
          </a:xfrm>
        </p:spPr>
        <p:txBody>
          <a:bodyPr>
            <a:normAutofit/>
          </a:bodyPr>
          <a:lstStyle/>
          <a:p>
            <a:r>
              <a:rPr lang="en-GB" sz="2800" dirty="0"/>
              <a:t>Property Name:</a:t>
            </a:r>
          </a:p>
        </p:txBody>
      </p:sp>
    </p:spTree>
    <p:extLst>
      <p:ext uri="{BB962C8B-B14F-4D97-AF65-F5344CB8AC3E}">
        <p14:creationId xmlns:p14="http://schemas.microsoft.com/office/powerpoint/2010/main" val="199035362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+ Bulle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262</Words>
  <Application>Microsoft Office PowerPoint</Application>
  <PresentationFormat>Widescreen</PresentationFormat>
  <Paragraphs>67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Noah</vt:lpstr>
      <vt:lpstr>Title + Bullets</vt:lpstr>
      <vt:lpstr>PowerPoint Presentation</vt:lpstr>
      <vt:lpstr>Induction </vt:lpstr>
      <vt:lpstr>Property Name: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Webster</dc:creator>
  <cp:lastModifiedBy>Laura Webster</cp:lastModifiedBy>
  <cp:revision>8</cp:revision>
  <dcterms:created xsi:type="dcterms:W3CDTF">2021-06-29T12:01:36Z</dcterms:created>
  <dcterms:modified xsi:type="dcterms:W3CDTF">2021-06-30T15:02:23Z</dcterms:modified>
</cp:coreProperties>
</file>