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4"/>
  </p:notesMasterIdLst>
  <p:sldIdLst>
    <p:sldId id="296" r:id="rId2"/>
    <p:sldId id="297" r:id="rId3"/>
  </p:sldIdLst>
  <p:sldSz cx="7559675" cy="3563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446"/>
    <a:srgbClr val="262446"/>
    <a:srgbClr val="000000"/>
    <a:srgbClr val="CD0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5"/>
    <p:restoredTop sz="93946"/>
  </p:normalViewPr>
  <p:slideViewPr>
    <p:cSldViewPr snapToGrid="0" snapToObjects="1">
      <p:cViewPr varScale="1">
        <p:scale>
          <a:sx n="121" d="100"/>
          <a:sy n="121" d="100"/>
        </p:scale>
        <p:origin x="4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443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5FB6B-7E97-F149-A6D5-F6AF3A41B35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163" y="1143000"/>
            <a:ext cx="6543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2545F-9D32-A64E-B769-ECF13F6AC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4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ver - White + Ti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028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over -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44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89747"/>
            <a:ext cx="6520220" cy="688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48733"/>
            <a:ext cx="6520220" cy="2261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03243"/>
            <a:ext cx="1700927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03243"/>
            <a:ext cx="2551390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03243"/>
            <a:ext cx="1700927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21A0-BE81-1841-9B24-AF491C32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3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8" r:id="rId2"/>
  </p:sldLayoutIdLst>
  <p:txStyles>
    <p:titleStyle>
      <a:lvl1pPr algn="l" defTabSz="475214" rtl="0" eaLnBrk="1" latinLnBrk="0" hangingPunct="1">
        <a:lnSpc>
          <a:spcPct val="90000"/>
        </a:lnSpc>
        <a:spcBef>
          <a:spcPct val="0"/>
        </a:spcBef>
        <a:buNone/>
        <a:defRPr sz="22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03" indent="-118803" algn="l" defTabSz="475214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56410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594017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3pPr>
      <a:lvl4pPr marL="831624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9231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6838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4444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2051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9658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607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5214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821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50427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8034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5641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3248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900855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92" userDrawn="1">
          <p15:clr>
            <a:srgbClr val="F26B43"/>
          </p15:clr>
        </p15:guide>
        <p15:guide id="2" pos="3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93CFCF2D-E479-4FFE-B3DD-1496B4FD196A}"/>
              </a:ext>
            </a:extLst>
          </p:cNvPr>
          <p:cNvSpPr txBox="1"/>
          <p:nvPr/>
        </p:nvSpPr>
        <p:spPr>
          <a:xfrm>
            <a:off x="1130287" y="2450110"/>
            <a:ext cx="6106085" cy="2930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 fontScale="8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38368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E647696D-E39E-493B-92AB-21CC34DF959F}"/>
              </a:ext>
            </a:extLst>
          </p:cNvPr>
          <p:cNvSpPr txBox="1"/>
          <p:nvPr/>
        </p:nvSpPr>
        <p:spPr>
          <a:xfrm>
            <a:off x="326246" y="1125806"/>
            <a:ext cx="1229285" cy="183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8572DAD6-F8E5-4A81-8128-2DA000E79180}"/>
              </a:ext>
            </a:extLst>
          </p:cNvPr>
          <p:cNvSpPr txBox="1"/>
          <p:nvPr/>
        </p:nvSpPr>
        <p:spPr>
          <a:xfrm>
            <a:off x="1742199" y="1125806"/>
            <a:ext cx="1229285" cy="183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B43FACAA-C27E-4F1A-96AC-29C9554FDEF2}"/>
              </a:ext>
            </a:extLst>
          </p:cNvPr>
          <p:cNvSpPr txBox="1"/>
          <p:nvPr/>
        </p:nvSpPr>
        <p:spPr>
          <a:xfrm>
            <a:off x="3167716" y="1123778"/>
            <a:ext cx="1229285" cy="183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ADCA1-374F-428B-B6D2-0B7AC01261CE}"/>
              </a:ext>
            </a:extLst>
          </p:cNvPr>
          <p:cNvSpPr txBox="1"/>
          <p:nvPr/>
        </p:nvSpPr>
        <p:spPr>
          <a:xfrm>
            <a:off x="4588191" y="1125806"/>
            <a:ext cx="1229285" cy="183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29940ED2-3A0F-450D-A0FD-3F4CE238ED57}"/>
              </a:ext>
            </a:extLst>
          </p:cNvPr>
          <p:cNvSpPr txBox="1"/>
          <p:nvPr/>
        </p:nvSpPr>
        <p:spPr>
          <a:xfrm>
            <a:off x="6009186" y="1125806"/>
            <a:ext cx="1229285" cy="18328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t" anchorCtr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00726921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+ Bullet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4540</TotalTime>
  <Words>18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Title + Bullets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Winney</dc:creator>
  <cp:lastModifiedBy>Laura Webster</cp:lastModifiedBy>
  <cp:revision>82</cp:revision>
  <dcterms:created xsi:type="dcterms:W3CDTF">2020-06-05T17:03:44Z</dcterms:created>
  <dcterms:modified xsi:type="dcterms:W3CDTF">2021-07-07T15:59:25Z</dcterms:modified>
</cp:coreProperties>
</file>