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9" d="100"/>
          <a:sy n="99" d="100"/>
        </p:scale>
        <p:origin x="1072" y="-2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7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4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8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4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1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0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730F-2689-4364-B93F-38E1E1201CEE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4036-2B25-4497-8E96-90F6042F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10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10FA3-EBE3-4CBC-8EDA-261982F4E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20D7A-41E0-4157-9C4E-C67A890E3F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4293BA-26FC-4317-9148-B6ED786D3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09" t="17080" r="28679" b="4439"/>
          <a:stretch/>
        </p:blipFill>
        <p:spPr>
          <a:xfrm>
            <a:off x="0" y="-14785"/>
            <a:ext cx="6858000" cy="988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4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Webster</dc:creator>
  <cp:lastModifiedBy>Laura Webster</cp:lastModifiedBy>
  <cp:revision>2</cp:revision>
  <dcterms:created xsi:type="dcterms:W3CDTF">2021-07-09T14:19:41Z</dcterms:created>
  <dcterms:modified xsi:type="dcterms:W3CDTF">2021-07-09T14:22:43Z</dcterms:modified>
</cp:coreProperties>
</file>