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8"/>
  </p:notesMasterIdLst>
  <p:sldIdLst>
    <p:sldId id="256" r:id="rId2"/>
    <p:sldId id="258" r:id="rId3"/>
    <p:sldId id="259" r:id="rId4"/>
    <p:sldId id="260" r:id="rId5"/>
    <p:sldId id="261" r:id="rId6"/>
    <p:sldId id="262" r:id="rId7"/>
  </p:sldIdLst>
  <p:sldSz cx="9144000" cy="6858000" type="screen4x3"/>
  <p:notesSz cx="6797675" cy="9926638"/>
  <p:defaultTextStyle>
    <a:defPPr>
      <a:defRPr lang="en-GB"/>
    </a:defPPr>
    <a:lvl1pPr algn="l" rtl="0" eaLnBrk="0" fontAlgn="base" hangingPunct="0">
      <a:spcBef>
        <a:spcPct val="0"/>
      </a:spcBef>
      <a:spcAft>
        <a:spcPct val="0"/>
      </a:spcAft>
      <a:defRPr sz="2000" kern="1200">
        <a:solidFill>
          <a:srgbClr val="B6B1A9"/>
        </a:solidFill>
        <a:latin typeface="Arial" pitchFamily="34" charset="0"/>
        <a:ea typeface="ヒラギノ角ゴ Pro W3" pitchFamily="123" charset="-128"/>
        <a:cs typeface="+mn-cs"/>
      </a:defRPr>
    </a:lvl1pPr>
    <a:lvl2pPr marL="457200" algn="l" rtl="0" eaLnBrk="0" fontAlgn="base" hangingPunct="0">
      <a:spcBef>
        <a:spcPct val="0"/>
      </a:spcBef>
      <a:spcAft>
        <a:spcPct val="0"/>
      </a:spcAft>
      <a:defRPr sz="2000" kern="1200">
        <a:solidFill>
          <a:srgbClr val="B6B1A9"/>
        </a:solidFill>
        <a:latin typeface="Arial" pitchFamily="34" charset="0"/>
        <a:ea typeface="ヒラギノ角ゴ Pro W3" pitchFamily="123" charset="-128"/>
        <a:cs typeface="+mn-cs"/>
      </a:defRPr>
    </a:lvl2pPr>
    <a:lvl3pPr marL="914400" algn="l" rtl="0" eaLnBrk="0" fontAlgn="base" hangingPunct="0">
      <a:spcBef>
        <a:spcPct val="0"/>
      </a:spcBef>
      <a:spcAft>
        <a:spcPct val="0"/>
      </a:spcAft>
      <a:defRPr sz="2000" kern="1200">
        <a:solidFill>
          <a:srgbClr val="B6B1A9"/>
        </a:solidFill>
        <a:latin typeface="Arial" pitchFamily="34" charset="0"/>
        <a:ea typeface="ヒラギノ角ゴ Pro W3" pitchFamily="123" charset="-128"/>
        <a:cs typeface="+mn-cs"/>
      </a:defRPr>
    </a:lvl3pPr>
    <a:lvl4pPr marL="1371600" algn="l" rtl="0" eaLnBrk="0" fontAlgn="base" hangingPunct="0">
      <a:spcBef>
        <a:spcPct val="0"/>
      </a:spcBef>
      <a:spcAft>
        <a:spcPct val="0"/>
      </a:spcAft>
      <a:defRPr sz="2000" kern="1200">
        <a:solidFill>
          <a:srgbClr val="B6B1A9"/>
        </a:solidFill>
        <a:latin typeface="Arial" pitchFamily="34" charset="0"/>
        <a:ea typeface="ヒラギノ角ゴ Pro W3" pitchFamily="123" charset="-128"/>
        <a:cs typeface="+mn-cs"/>
      </a:defRPr>
    </a:lvl4pPr>
    <a:lvl5pPr marL="1828800" algn="l" rtl="0" eaLnBrk="0" fontAlgn="base" hangingPunct="0">
      <a:spcBef>
        <a:spcPct val="0"/>
      </a:spcBef>
      <a:spcAft>
        <a:spcPct val="0"/>
      </a:spcAft>
      <a:defRPr sz="2000" kern="1200">
        <a:solidFill>
          <a:srgbClr val="B6B1A9"/>
        </a:solidFill>
        <a:latin typeface="Arial" pitchFamily="34" charset="0"/>
        <a:ea typeface="ヒラギノ角ゴ Pro W3" pitchFamily="123" charset="-128"/>
        <a:cs typeface="+mn-cs"/>
      </a:defRPr>
    </a:lvl5pPr>
    <a:lvl6pPr marL="2286000" algn="l" defTabSz="914400" rtl="0" eaLnBrk="1" latinLnBrk="0" hangingPunct="1">
      <a:defRPr sz="2000" kern="1200">
        <a:solidFill>
          <a:srgbClr val="B6B1A9"/>
        </a:solidFill>
        <a:latin typeface="Arial" pitchFamily="34" charset="0"/>
        <a:ea typeface="ヒラギノ角ゴ Pro W3" pitchFamily="123" charset="-128"/>
        <a:cs typeface="+mn-cs"/>
      </a:defRPr>
    </a:lvl6pPr>
    <a:lvl7pPr marL="2743200" algn="l" defTabSz="914400" rtl="0" eaLnBrk="1" latinLnBrk="0" hangingPunct="1">
      <a:defRPr sz="2000" kern="1200">
        <a:solidFill>
          <a:srgbClr val="B6B1A9"/>
        </a:solidFill>
        <a:latin typeface="Arial" pitchFamily="34" charset="0"/>
        <a:ea typeface="ヒラギノ角ゴ Pro W3" pitchFamily="123" charset="-128"/>
        <a:cs typeface="+mn-cs"/>
      </a:defRPr>
    </a:lvl7pPr>
    <a:lvl8pPr marL="3200400" algn="l" defTabSz="914400" rtl="0" eaLnBrk="1" latinLnBrk="0" hangingPunct="1">
      <a:defRPr sz="2000" kern="1200">
        <a:solidFill>
          <a:srgbClr val="B6B1A9"/>
        </a:solidFill>
        <a:latin typeface="Arial" pitchFamily="34" charset="0"/>
        <a:ea typeface="ヒラギノ角ゴ Pro W3" pitchFamily="123" charset="-128"/>
        <a:cs typeface="+mn-cs"/>
      </a:defRPr>
    </a:lvl8pPr>
    <a:lvl9pPr marL="3657600" algn="l" defTabSz="914400" rtl="0" eaLnBrk="1" latinLnBrk="0" hangingPunct="1">
      <a:defRPr sz="2000" kern="1200">
        <a:solidFill>
          <a:srgbClr val="B6B1A9"/>
        </a:solidFill>
        <a:latin typeface="Arial" pitchFamily="34" charset="0"/>
        <a:ea typeface="ヒラギノ角ゴ Pro W3" pitchFamily="123"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424A"/>
    <a:srgbClr val="B71234"/>
    <a:srgbClr val="D1CCBD"/>
    <a:srgbClr val="B6B1A9"/>
    <a:srgbClr val="6E25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ea typeface="ヒラギノ角ゴ Pro W3" charset="0"/>
                <a:cs typeface="Arial" charset="0"/>
              </a:defRPr>
            </a:lvl1pPr>
          </a:lstStyle>
          <a:p>
            <a:pPr>
              <a:defRPr/>
            </a:pPr>
            <a:endParaRPr lang="en-US"/>
          </a:p>
        </p:txBody>
      </p:sp>
      <p:sp>
        <p:nvSpPr>
          <p:cNvPr id="3075" name="Rectangle 3"/>
          <p:cNvSpPr>
            <a:spLocks noGrp="1" noChangeArrowheads="1"/>
          </p:cNvSpPr>
          <p:nvPr>
            <p:ph type="dt" idx="1"/>
          </p:nvPr>
        </p:nvSpPr>
        <p:spPr bwMode="auto">
          <a:xfrm>
            <a:off x="3852016" y="0"/>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ea typeface="ヒラギノ角ゴ Pro W3" charset="0"/>
                <a:cs typeface="Arial"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53640926-AAD7-44D8-BBD7-CCE9431645EC}">
              <a14:shadowObscured xmlns:a14="http://schemas.microsoft.com/office/drawing/2010/main" val="1"/>
            </a:ext>
            <a:ext uri="{FAA26D3D-D897-4be2-8F04-BA451C77F1D7}"/>
          </a:extLst>
        </p:spPr>
      </p:sp>
      <p:sp>
        <p:nvSpPr>
          <p:cNvPr id="3077" name="Rectangle 5"/>
          <p:cNvSpPr>
            <a:spLocks noGrp="1" noChangeArrowheads="1"/>
          </p:cNvSpPr>
          <p:nvPr>
            <p:ph type="body" sz="quarter" idx="3"/>
          </p:nvPr>
        </p:nvSpPr>
        <p:spPr bwMode="auto">
          <a:xfrm>
            <a:off x="906357" y="4715153"/>
            <a:ext cx="4984962" cy="4466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p:cNvSpPr>
            <a:spLocks noGrp="1" noChangeArrowheads="1"/>
          </p:cNvSpPr>
          <p:nvPr>
            <p:ph type="ftr" sz="quarter" idx="4"/>
          </p:nvPr>
        </p:nvSpPr>
        <p:spPr bwMode="auto">
          <a:xfrm>
            <a:off x="0" y="9430306"/>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ea typeface="ヒラギノ角ゴ Pro W3" charset="0"/>
                <a:cs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52016" y="9430306"/>
            <a:ext cx="2945659" cy="496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E7832DEC-79A3-4C06-8BC4-88D6CCF3830A}" type="slidenum">
              <a:rPr lang="en-US" altLang="en-US"/>
              <a:pPr>
                <a:defRPr/>
              </a:pPr>
              <a:t>‹#›</a:t>
            </a:fld>
            <a:endParaRPr lang="en-US" altLang="en-US"/>
          </a:p>
        </p:txBody>
      </p:sp>
    </p:spTree>
    <p:extLst>
      <p:ext uri="{BB962C8B-B14F-4D97-AF65-F5344CB8AC3E}">
        <p14:creationId xmlns:p14="http://schemas.microsoft.com/office/powerpoint/2010/main" val="3169625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2000">
                <a:solidFill>
                  <a:srgbClr val="B6B1A9"/>
                </a:solidFill>
                <a:latin typeface="Arial" pitchFamily="34" charset="0"/>
                <a:ea typeface="ヒラギノ角ゴ Pro W3" pitchFamily="123" charset="-128"/>
              </a:defRPr>
            </a:lvl1pPr>
            <a:lvl2pPr marL="742950" indent="-285750">
              <a:defRPr sz="2000">
                <a:solidFill>
                  <a:srgbClr val="B6B1A9"/>
                </a:solidFill>
                <a:latin typeface="Arial" pitchFamily="34" charset="0"/>
                <a:ea typeface="ヒラギノ角ゴ Pro W3" pitchFamily="123" charset="-128"/>
              </a:defRPr>
            </a:lvl2pPr>
            <a:lvl3pPr marL="1143000" indent="-228600">
              <a:defRPr sz="2000">
                <a:solidFill>
                  <a:srgbClr val="B6B1A9"/>
                </a:solidFill>
                <a:latin typeface="Arial" pitchFamily="34" charset="0"/>
                <a:ea typeface="ヒラギノ角ゴ Pro W3" pitchFamily="123" charset="-128"/>
              </a:defRPr>
            </a:lvl3pPr>
            <a:lvl4pPr marL="1600200" indent="-228600">
              <a:defRPr sz="2000">
                <a:solidFill>
                  <a:srgbClr val="B6B1A9"/>
                </a:solidFill>
                <a:latin typeface="Arial" pitchFamily="34" charset="0"/>
                <a:ea typeface="ヒラギノ角ゴ Pro W3" pitchFamily="123" charset="-128"/>
              </a:defRPr>
            </a:lvl4pPr>
            <a:lvl5pPr marL="2057400" indent="-228600">
              <a:defRPr sz="2000">
                <a:solidFill>
                  <a:srgbClr val="B6B1A9"/>
                </a:solidFill>
                <a:latin typeface="Arial" pitchFamily="34" charset="0"/>
                <a:ea typeface="ヒラギノ角ゴ Pro W3" pitchFamily="123" charset="-128"/>
              </a:defRPr>
            </a:lvl5pPr>
            <a:lvl6pPr marL="2514600" indent="-228600" eaLnBrk="0" fontAlgn="base" hangingPunct="0">
              <a:spcBef>
                <a:spcPct val="0"/>
              </a:spcBef>
              <a:spcAft>
                <a:spcPct val="0"/>
              </a:spcAft>
              <a:defRPr sz="2000">
                <a:solidFill>
                  <a:srgbClr val="B6B1A9"/>
                </a:solidFill>
                <a:latin typeface="Arial" pitchFamily="34" charset="0"/>
                <a:ea typeface="ヒラギノ角ゴ Pro W3" pitchFamily="123" charset="-128"/>
              </a:defRPr>
            </a:lvl6pPr>
            <a:lvl7pPr marL="2971800" indent="-228600" eaLnBrk="0" fontAlgn="base" hangingPunct="0">
              <a:spcBef>
                <a:spcPct val="0"/>
              </a:spcBef>
              <a:spcAft>
                <a:spcPct val="0"/>
              </a:spcAft>
              <a:defRPr sz="2000">
                <a:solidFill>
                  <a:srgbClr val="B6B1A9"/>
                </a:solidFill>
                <a:latin typeface="Arial" pitchFamily="34" charset="0"/>
                <a:ea typeface="ヒラギノ角ゴ Pro W3" pitchFamily="123" charset="-128"/>
              </a:defRPr>
            </a:lvl7pPr>
            <a:lvl8pPr marL="3429000" indent="-228600" eaLnBrk="0" fontAlgn="base" hangingPunct="0">
              <a:spcBef>
                <a:spcPct val="0"/>
              </a:spcBef>
              <a:spcAft>
                <a:spcPct val="0"/>
              </a:spcAft>
              <a:defRPr sz="2000">
                <a:solidFill>
                  <a:srgbClr val="B6B1A9"/>
                </a:solidFill>
                <a:latin typeface="Arial" pitchFamily="34" charset="0"/>
                <a:ea typeface="ヒラギノ角ゴ Pro W3" pitchFamily="123" charset="-128"/>
              </a:defRPr>
            </a:lvl8pPr>
            <a:lvl9pPr marL="3886200" indent="-228600" eaLnBrk="0" fontAlgn="base" hangingPunct="0">
              <a:spcBef>
                <a:spcPct val="0"/>
              </a:spcBef>
              <a:spcAft>
                <a:spcPct val="0"/>
              </a:spcAft>
              <a:defRPr sz="2000">
                <a:solidFill>
                  <a:srgbClr val="B6B1A9"/>
                </a:solidFill>
                <a:latin typeface="Arial" pitchFamily="34" charset="0"/>
                <a:ea typeface="ヒラギノ角ゴ Pro W3" pitchFamily="123" charset="-128"/>
              </a:defRPr>
            </a:lvl9pPr>
          </a:lstStyle>
          <a:p>
            <a:fld id="{8075E403-91D7-4402-8323-D85943205CF8}" type="slidenum">
              <a:rPr lang="en-US" altLang="en-US" sz="1200" smtClean="0">
                <a:solidFill>
                  <a:schemeClr val="tx1"/>
                </a:solidFill>
              </a:rPr>
              <a:pPr/>
              <a:t>1</a:t>
            </a:fld>
            <a:endParaRPr lang="en-US" altLang="en-US" sz="1200">
              <a:solidFill>
                <a:schemeClr val="tx1"/>
              </a:solidFill>
            </a:endParaRPr>
          </a:p>
        </p:txBody>
      </p:sp>
      <p:sp>
        <p:nvSpPr>
          <p:cNvPr id="80898"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a:latin typeface="Arial" pitchFamily="34" charset="0"/>
              <a:ea typeface="ヒラギノ角ゴ Pro W3" pitchFamily="123" charset="-128"/>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000">
                <a:solidFill>
                  <a:srgbClr val="B6B1A9"/>
                </a:solidFill>
                <a:latin typeface="Arial" pitchFamily="34" charset="0"/>
                <a:ea typeface="ヒラギノ角ゴ Pro W3" pitchFamily="123" charset="-128"/>
              </a:defRPr>
            </a:lvl1pPr>
            <a:lvl2pPr marL="742950" indent="-285750">
              <a:defRPr sz="2000">
                <a:solidFill>
                  <a:srgbClr val="B6B1A9"/>
                </a:solidFill>
                <a:latin typeface="Arial" pitchFamily="34" charset="0"/>
                <a:ea typeface="ヒラギノ角ゴ Pro W3" pitchFamily="123" charset="-128"/>
              </a:defRPr>
            </a:lvl2pPr>
            <a:lvl3pPr marL="1143000" indent="-228600">
              <a:defRPr sz="2000">
                <a:solidFill>
                  <a:srgbClr val="B6B1A9"/>
                </a:solidFill>
                <a:latin typeface="Arial" pitchFamily="34" charset="0"/>
                <a:ea typeface="ヒラギノ角ゴ Pro W3" pitchFamily="123" charset="-128"/>
              </a:defRPr>
            </a:lvl3pPr>
            <a:lvl4pPr marL="1600200" indent="-228600">
              <a:defRPr sz="2000">
                <a:solidFill>
                  <a:srgbClr val="B6B1A9"/>
                </a:solidFill>
                <a:latin typeface="Arial" pitchFamily="34" charset="0"/>
                <a:ea typeface="ヒラギノ角ゴ Pro W3" pitchFamily="123" charset="-128"/>
              </a:defRPr>
            </a:lvl4pPr>
            <a:lvl5pPr marL="2057400" indent="-228600">
              <a:defRPr sz="2000">
                <a:solidFill>
                  <a:srgbClr val="B6B1A9"/>
                </a:solidFill>
                <a:latin typeface="Arial" pitchFamily="34" charset="0"/>
                <a:ea typeface="ヒラギノ角ゴ Pro W3" pitchFamily="123" charset="-128"/>
              </a:defRPr>
            </a:lvl5pPr>
            <a:lvl6pPr marL="2514600" indent="-228600" eaLnBrk="0" fontAlgn="base" hangingPunct="0">
              <a:spcBef>
                <a:spcPct val="0"/>
              </a:spcBef>
              <a:spcAft>
                <a:spcPct val="0"/>
              </a:spcAft>
              <a:defRPr sz="2000">
                <a:solidFill>
                  <a:srgbClr val="B6B1A9"/>
                </a:solidFill>
                <a:latin typeface="Arial" pitchFamily="34" charset="0"/>
                <a:ea typeface="ヒラギノ角ゴ Pro W3" pitchFamily="123" charset="-128"/>
              </a:defRPr>
            </a:lvl6pPr>
            <a:lvl7pPr marL="2971800" indent="-228600" eaLnBrk="0" fontAlgn="base" hangingPunct="0">
              <a:spcBef>
                <a:spcPct val="0"/>
              </a:spcBef>
              <a:spcAft>
                <a:spcPct val="0"/>
              </a:spcAft>
              <a:defRPr sz="2000">
                <a:solidFill>
                  <a:srgbClr val="B6B1A9"/>
                </a:solidFill>
                <a:latin typeface="Arial" pitchFamily="34" charset="0"/>
                <a:ea typeface="ヒラギノ角ゴ Pro W3" pitchFamily="123" charset="-128"/>
              </a:defRPr>
            </a:lvl7pPr>
            <a:lvl8pPr marL="3429000" indent="-228600" eaLnBrk="0" fontAlgn="base" hangingPunct="0">
              <a:spcBef>
                <a:spcPct val="0"/>
              </a:spcBef>
              <a:spcAft>
                <a:spcPct val="0"/>
              </a:spcAft>
              <a:defRPr sz="2000">
                <a:solidFill>
                  <a:srgbClr val="B6B1A9"/>
                </a:solidFill>
                <a:latin typeface="Arial" pitchFamily="34" charset="0"/>
                <a:ea typeface="ヒラギノ角ゴ Pro W3" pitchFamily="123" charset="-128"/>
              </a:defRPr>
            </a:lvl8pPr>
            <a:lvl9pPr marL="3886200" indent="-228600" eaLnBrk="0" fontAlgn="base" hangingPunct="0">
              <a:spcBef>
                <a:spcPct val="0"/>
              </a:spcBef>
              <a:spcAft>
                <a:spcPct val="0"/>
              </a:spcAft>
              <a:defRPr sz="2000">
                <a:solidFill>
                  <a:srgbClr val="B6B1A9"/>
                </a:solidFill>
                <a:latin typeface="Arial" pitchFamily="34" charset="0"/>
                <a:ea typeface="ヒラギノ角ゴ Pro W3" pitchFamily="123" charset="-128"/>
              </a:defRPr>
            </a:lvl9pPr>
          </a:lstStyle>
          <a:p>
            <a:fld id="{BA53EA79-0D47-411D-9BC2-B2830A463CD4}" type="slidenum">
              <a:rPr lang="en-US" altLang="en-US" sz="1200" smtClean="0">
                <a:solidFill>
                  <a:schemeClr val="tx1"/>
                </a:solidFill>
              </a:rPr>
              <a:pPr/>
              <a:t>2</a:t>
            </a:fld>
            <a:endParaRPr lang="en-US" altLang="en-US" sz="1200">
              <a:solidFill>
                <a:schemeClr val="tx1"/>
              </a:solidFill>
            </a:endParaRPr>
          </a:p>
        </p:txBody>
      </p:sp>
      <p:sp>
        <p:nvSpPr>
          <p:cNvPr id="93186"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US" altLang="en-US">
              <a:latin typeface="Arial" pitchFamily="34" charset="0"/>
              <a:ea typeface="ヒラギノ角ゴ Pro W3" pitchFamily="123" charset="-128"/>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solidFill>
          <a:srgbClr val="D1CCBD"/>
        </a:solidFill>
        <a:effectLst/>
      </p:bgPr>
    </p:bg>
    <p:spTree>
      <p:nvGrpSpPr>
        <p:cNvPr id="1" name=""/>
        <p:cNvGrpSpPr/>
        <p:nvPr/>
      </p:nvGrpSpPr>
      <p:grpSpPr>
        <a:xfrm>
          <a:off x="0" y="0"/>
          <a:ext cx="0" cy="0"/>
          <a:chOff x="0" y="0"/>
          <a:chExt cx="0" cy="0"/>
        </a:xfrm>
      </p:grpSpPr>
      <p:pic>
        <p:nvPicPr>
          <p:cNvPr id="4" name="Picture 5" descr="Thwaites Logo Larg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7825" y="0"/>
            <a:ext cx="2532063"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7825" y="6388100"/>
            <a:ext cx="2541588" cy="18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5" name="Rectangle 3"/>
          <p:cNvSpPr>
            <a:spLocks noGrp="1" noChangeArrowheads="1"/>
          </p:cNvSpPr>
          <p:nvPr>
            <p:ph type="subTitle" idx="1"/>
          </p:nvPr>
        </p:nvSpPr>
        <p:spPr>
          <a:xfrm>
            <a:off x="377825" y="4221163"/>
            <a:ext cx="8389938" cy="1752600"/>
          </a:xfrm>
        </p:spPr>
        <p:txBody>
          <a:bodyPr/>
          <a:lstStyle>
            <a:lvl1pPr marL="0" indent="0">
              <a:defRPr sz="2400">
                <a:solidFill>
                  <a:srgbClr val="37424A"/>
                </a:solidFill>
              </a:defRPr>
            </a:lvl1pPr>
          </a:lstStyle>
          <a:p>
            <a:pPr lvl="0"/>
            <a:r>
              <a:rPr lang="en-US" altLang="en-US" noProof="0"/>
              <a:t>Click to edit Master subtitle style</a:t>
            </a:r>
            <a:endParaRPr lang="en-US" altLang="en-US" noProof="0" dirty="0"/>
          </a:p>
        </p:txBody>
      </p:sp>
      <p:sp>
        <p:nvSpPr>
          <p:cNvPr id="2" name="Title 1"/>
          <p:cNvSpPr>
            <a:spLocks noGrp="1"/>
          </p:cNvSpPr>
          <p:nvPr>
            <p:ph type="ctrTitle"/>
          </p:nvPr>
        </p:nvSpPr>
        <p:spPr>
          <a:xfrm>
            <a:off x="381000" y="2996952"/>
            <a:ext cx="8382000" cy="1224136"/>
          </a:xfrm>
        </p:spPr>
        <p:txBody>
          <a:bodyPr/>
          <a:lstStyle>
            <a:lvl1pPr>
              <a:defRPr sz="3600"/>
            </a:lvl1pPr>
          </a:lstStyle>
          <a:p>
            <a:r>
              <a:rPr lang="en-US"/>
              <a:t>Click to edit Master title style</a:t>
            </a:r>
            <a:endParaRPr lang="en-US" dirty="0"/>
          </a:p>
        </p:txBody>
      </p:sp>
    </p:spTree>
    <p:extLst>
      <p:ext uri="{BB962C8B-B14F-4D97-AF65-F5344CB8AC3E}">
        <p14:creationId xmlns:p14="http://schemas.microsoft.com/office/powerpoint/2010/main" val="1265579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59861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0675" y="457200"/>
            <a:ext cx="2097088" cy="5638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77825" y="457200"/>
            <a:ext cx="614045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1219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11096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898295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77825" y="1628775"/>
            <a:ext cx="4117975" cy="4467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28775"/>
            <a:ext cx="4119563" cy="4467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0433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15652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33702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0855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723268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887790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bwMode="auto">
          <a:xfrm>
            <a:off x="377825" y="457200"/>
            <a:ext cx="8389938" cy="117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0" tIns="0" rIns="0" bIns="0" numCol="1" anchor="t" anchorCtr="0" compatLnSpc="1">
            <a:prstTxWarp prst="textNoShape">
              <a:avLst/>
            </a:prstTxWarp>
          </a:bodyPr>
          <a:lstStyle/>
          <a:p>
            <a:pPr lvl="0"/>
            <a:r>
              <a:rPr lang="en-US" altLang="en-US"/>
              <a:t>Click to edit Master title style</a:t>
            </a:r>
            <a:endParaRPr lang="en-US" altLang="en-US" dirty="0"/>
          </a:p>
        </p:txBody>
      </p:sp>
      <p:sp>
        <p:nvSpPr>
          <p:cNvPr id="58371" name="Rectangle 3"/>
          <p:cNvSpPr>
            <a:spLocks noGrp="1" noChangeArrowheads="1"/>
          </p:cNvSpPr>
          <p:nvPr>
            <p:ph type="body" idx="1"/>
          </p:nvPr>
        </p:nvSpPr>
        <p:spPr bwMode="auto">
          <a:xfrm>
            <a:off x="377825" y="1628775"/>
            <a:ext cx="8389938" cy="439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pic>
        <p:nvPicPr>
          <p:cNvPr id="1028" name="Picture 4"/>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377825" y="6388100"/>
            <a:ext cx="2541588" cy="18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3" descr="Thwaites Logo Small.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8042275" y="6127750"/>
            <a:ext cx="7239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24" r:id="rId1"/>
    <p:sldLayoutId id="2147484014" r:id="rId2"/>
    <p:sldLayoutId id="2147484015" r:id="rId3"/>
    <p:sldLayoutId id="2147484016" r:id="rId4"/>
    <p:sldLayoutId id="2147484017" r:id="rId5"/>
    <p:sldLayoutId id="2147484018" r:id="rId6"/>
    <p:sldLayoutId id="2147484019" r:id="rId7"/>
    <p:sldLayoutId id="2147484020" r:id="rId8"/>
    <p:sldLayoutId id="2147484021" r:id="rId9"/>
    <p:sldLayoutId id="2147484022" r:id="rId10"/>
    <p:sldLayoutId id="2147484023" r:id="rId11"/>
  </p:sldLayoutIdLst>
  <p:txStyles>
    <p:titleStyle>
      <a:lvl1pPr algn="l" rtl="0" eaLnBrk="1" fontAlgn="base" hangingPunct="1">
        <a:spcBef>
          <a:spcPct val="0"/>
        </a:spcBef>
        <a:spcAft>
          <a:spcPct val="0"/>
        </a:spcAft>
        <a:defRPr sz="3000" b="1" kern="1200">
          <a:solidFill>
            <a:srgbClr val="B71234"/>
          </a:solidFill>
          <a:latin typeface="+mj-lt"/>
          <a:ea typeface="ヒラギノ角ゴ Pro W3" charset="0"/>
          <a:cs typeface="ヒラギノ角ゴ Pro W3" charset="0"/>
        </a:defRPr>
      </a:lvl1pPr>
      <a:lvl2pPr algn="l" rtl="0" eaLnBrk="1" fontAlgn="base" hangingPunct="1">
        <a:spcBef>
          <a:spcPct val="0"/>
        </a:spcBef>
        <a:spcAft>
          <a:spcPct val="0"/>
        </a:spcAft>
        <a:defRPr sz="3000" b="1">
          <a:solidFill>
            <a:srgbClr val="B71234"/>
          </a:solidFill>
          <a:latin typeface="Arial" charset="0"/>
          <a:ea typeface="ヒラギノ角ゴ Pro W3" charset="0"/>
          <a:cs typeface="ヒラギノ角ゴ Pro W3" charset="0"/>
        </a:defRPr>
      </a:lvl2pPr>
      <a:lvl3pPr algn="l" rtl="0" eaLnBrk="1" fontAlgn="base" hangingPunct="1">
        <a:spcBef>
          <a:spcPct val="0"/>
        </a:spcBef>
        <a:spcAft>
          <a:spcPct val="0"/>
        </a:spcAft>
        <a:defRPr sz="3000" b="1">
          <a:solidFill>
            <a:srgbClr val="B71234"/>
          </a:solidFill>
          <a:latin typeface="Arial" charset="0"/>
          <a:ea typeface="ヒラギノ角ゴ Pro W3" charset="0"/>
          <a:cs typeface="ヒラギノ角ゴ Pro W3" charset="0"/>
        </a:defRPr>
      </a:lvl3pPr>
      <a:lvl4pPr algn="l" rtl="0" eaLnBrk="1" fontAlgn="base" hangingPunct="1">
        <a:spcBef>
          <a:spcPct val="0"/>
        </a:spcBef>
        <a:spcAft>
          <a:spcPct val="0"/>
        </a:spcAft>
        <a:defRPr sz="3000" b="1">
          <a:solidFill>
            <a:srgbClr val="B71234"/>
          </a:solidFill>
          <a:latin typeface="Arial" charset="0"/>
          <a:ea typeface="ヒラギノ角ゴ Pro W3" charset="0"/>
          <a:cs typeface="ヒラギノ角ゴ Pro W3" charset="0"/>
        </a:defRPr>
      </a:lvl4pPr>
      <a:lvl5pPr algn="l" rtl="0" eaLnBrk="1" fontAlgn="base" hangingPunct="1">
        <a:spcBef>
          <a:spcPct val="0"/>
        </a:spcBef>
        <a:spcAft>
          <a:spcPct val="0"/>
        </a:spcAft>
        <a:defRPr sz="3000" b="1">
          <a:solidFill>
            <a:srgbClr val="B71234"/>
          </a:solidFill>
          <a:latin typeface="Arial" charset="0"/>
          <a:ea typeface="ヒラギノ角ゴ Pro W3" charset="0"/>
          <a:cs typeface="ヒラギノ角ゴ Pro W3" charset="0"/>
        </a:defRPr>
      </a:lvl5pPr>
      <a:lvl6pPr marL="457200" algn="l" rtl="0" eaLnBrk="1" fontAlgn="base" hangingPunct="1">
        <a:spcBef>
          <a:spcPct val="0"/>
        </a:spcBef>
        <a:spcAft>
          <a:spcPct val="0"/>
        </a:spcAft>
        <a:defRPr sz="3000" b="1">
          <a:solidFill>
            <a:srgbClr val="B71234"/>
          </a:solidFill>
          <a:latin typeface="Arial" charset="0"/>
          <a:ea typeface="Arial" charset="0"/>
          <a:cs typeface="Arial" charset="0"/>
        </a:defRPr>
      </a:lvl6pPr>
      <a:lvl7pPr marL="914400" algn="l" rtl="0" eaLnBrk="1" fontAlgn="base" hangingPunct="1">
        <a:spcBef>
          <a:spcPct val="0"/>
        </a:spcBef>
        <a:spcAft>
          <a:spcPct val="0"/>
        </a:spcAft>
        <a:defRPr sz="3000" b="1">
          <a:solidFill>
            <a:srgbClr val="B71234"/>
          </a:solidFill>
          <a:latin typeface="Arial" charset="0"/>
          <a:ea typeface="Arial" charset="0"/>
          <a:cs typeface="Arial" charset="0"/>
        </a:defRPr>
      </a:lvl7pPr>
      <a:lvl8pPr marL="1371600" algn="l" rtl="0" eaLnBrk="1" fontAlgn="base" hangingPunct="1">
        <a:spcBef>
          <a:spcPct val="0"/>
        </a:spcBef>
        <a:spcAft>
          <a:spcPct val="0"/>
        </a:spcAft>
        <a:defRPr sz="3000" b="1">
          <a:solidFill>
            <a:srgbClr val="B71234"/>
          </a:solidFill>
          <a:latin typeface="Arial" charset="0"/>
          <a:ea typeface="Arial" charset="0"/>
          <a:cs typeface="Arial" charset="0"/>
        </a:defRPr>
      </a:lvl8pPr>
      <a:lvl9pPr marL="1828800" algn="l" rtl="0" eaLnBrk="1" fontAlgn="base" hangingPunct="1">
        <a:spcBef>
          <a:spcPct val="0"/>
        </a:spcBef>
        <a:spcAft>
          <a:spcPct val="0"/>
        </a:spcAft>
        <a:defRPr sz="3000" b="1">
          <a:solidFill>
            <a:srgbClr val="B71234"/>
          </a:solidFill>
          <a:latin typeface="Arial" charset="0"/>
          <a:ea typeface="Arial" charset="0"/>
          <a:cs typeface="Arial" charset="0"/>
        </a:defRPr>
      </a:lvl9pPr>
    </p:titleStyle>
    <p:bodyStyle>
      <a:lvl1pPr marL="188913" indent="-188913" algn="l" rtl="0" eaLnBrk="1" fontAlgn="base" hangingPunct="1">
        <a:spcBef>
          <a:spcPct val="20000"/>
        </a:spcBef>
        <a:spcAft>
          <a:spcPct val="0"/>
        </a:spcAft>
        <a:defRPr sz="2000" kern="1200">
          <a:solidFill>
            <a:srgbClr val="37424A"/>
          </a:solidFill>
          <a:latin typeface="+mn-lt"/>
          <a:ea typeface="ヒラギノ角ゴ Pro W3" charset="0"/>
          <a:cs typeface="ヒラギノ角ゴ Pro W3" charset="0"/>
        </a:defRPr>
      </a:lvl1pPr>
      <a:lvl2pPr marL="763588" indent="-190500" algn="l" rtl="0" eaLnBrk="1" fontAlgn="base" hangingPunct="1">
        <a:spcBef>
          <a:spcPct val="20000"/>
        </a:spcBef>
        <a:spcAft>
          <a:spcPct val="0"/>
        </a:spcAft>
        <a:buFont typeface="Times" charset="0"/>
        <a:buChar char="•"/>
        <a:defRPr sz="2000" kern="1200">
          <a:solidFill>
            <a:srgbClr val="37424A"/>
          </a:solidFill>
          <a:latin typeface="+mn-lt"/>
          <a:ea typeface="ヒラギノ角ゴ Pro W3" charset="0"/>
          <a:cs typeface="+mn-cs"/>
        </a:defRPr>
      </a:lvl2pPr>
      <a:lvl3pPr marL="1277938" indent="-228600" algn="l" rtl="0" eaLnBrk="1" fontAlgn="base" hangingPunct="1">
        <a:spcBef>
          <a:spcPct val="20000"/>
        </a:spcBef>
        <a:spcAft>
          <a:spcPct val="0"/>
        </a:spcAft>
        <a:defRPr sz="2000" kern="1200">
          <a:solidFill>
            <a:srgbClr val="37424A"/>
          </a:solidFill>
          <a:latin typeface="+mn-lt"/>
          <a:ea typeface="ヒラギノ角ゴ Pro W3" charset="0"/>
          <a:cs typeface="+mn-cs"/>
        </a:defRPr>
      </a:lvl3pPr>
      <a:lvl4pPr marL="1697038" indent="-228600" algn="l" rtl="0" eaLnBrk="1" fontAlgn="base" hangingPunct="1">
        <a:spcBef>
          <a:spcPct val="20000"/>
        </a:spcBef>
        <a:spcAft>
          <a:spcPct val="0"/>
        </a:spcAft>
        <a:buChar char="–"/>
        <a:defRPr sz="2000" kern="1200">
          <a:solidFill>
            <a:srgbClr val="37424A"/>
          </a:solidFill>
          <a:latin typeface="+mn-lt"/>
          <a:ea typeface="ヒラギノ角ゴ Pro W3" charset="0"/>
          <a:cs typeface="+mn-cs"/>
        </a:defRPr>
      </a:lvl4pPr>
      <a:lvl5pPr marL="2116138" indent="-228600" algn="l" rtl="0" eaLnBrk="1" fontAlgn="base" hangingPunct="1">
        <a:spcBef>
          <a:spcPct val="20000"/>
        </a:spcBef>
        <a:spcAft>
          <a:spcPct val="0"/>
        </a:spcAft>
        <a:buChar char="–"/>
        <a:defRPr sz="2000" kern="1200">
          <a:solidFill>
            <a:srgbClr val="37424A"/>
          </a:solidFill>
          <a:latin typeface="+mn-lt"/>
          <a:ea typeface="ヒラギノ角ゴ Pro W3" charset="0"/>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dataprotectionofficer@thwaites.co.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1CCBD"/>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defRPr/>
            </a:pPr>
            <a:r>
              <a:rPr lang="en-US" dirty="0"/>
              <a:t>Effective from 25 May 2018</a:t>
            </a:r>
          </a:p>
        </p:txBody>
      </p:sp>
      <p:sp>
        <p:nvSpPr>
          <p:cNvPr id="2" name="Title 1"/>
          <p:cNvSpPr>
            <a:spLocks noGrp="1"/>
          </p:cNvSpPr>
          <p:nvPr>
            <p:ph type="ctrTitle"/>
          </p:nvPr>
        </p:nvSpPr>
        <p:spPr>
          <a:xfrm>
            <a:off x="381000" y="2997200"/>
            <a:ext cx="8382000" cy="1223963"/>
          </a:xfrm>
        </p:spPr>
        <p:txBody>
          <a:bodyPr/>
          <a:lstStyle/>
          <a:p>
            <a:pPr>
              <a:defRPr/>
            </a:pPr>
            <a:r>
              <a:rPr lang="en-US" altLang="en-US" dirty="0">
                <a:solidFill>
                  <a:schemeClr val="bg1"/>
                </a:solidFill>
              </a:rPr>
              <a:t>GDPR</a:t>
            </a:r>
            <a:br>
              <a:rPr lang="en-US" altLang="en-US" dirty="0">
                <a:solidFill>
                  <a:schemeClr val="bg1"/>
                </a:solidFill>
              </a:rPr>
            </a:br>
            <a:r>
              <a:rPr lang="en-US" altLang="en-US" dirty="0">
                <a:solidFill>
                  <a:schemeClr val="bg1"/>
                </a:solidFill>
              </a:rPr>
              <a:t>(General Data Protection Regulation)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395288" y="188913"/>
            <a:ext cx="8389937" cy="503237"/>
          </a:xfrm>
        </p:spPr>
        <p:txBody>
          <a:bodyPr/>
          <a:lstStyle/>
          <a:p>
            <a:pPr>
              <a:defRPr/>
            </a:pPr>
            <a:r>
              <a:rPr lang="en-US" altLang="en-US" sz="2800" dirty="0"/>
              <a:t>What is GDPR all about?</a:t>
            </a:r>
            <a:endParaRPr lang="en-US" sz="2800" dirty="0">
              <a:cs typeface="+mj-cs"/>
            </a:endParaRPr>
          </a:p>
        </p:txBody>
      </p:sp>
      <p:sp>
        <p:nvSpPr>
          <p:cNvPr id="92163" name="Rectangle 3"/>
          <p:cNvSpPr>
            <a:spLocks noGrp="1" noChangeArrowheads="1"/>
          </p:cNvSpPr>
          <p:nvPr>
            <p:ph idx="1"/>
          </p:nvPr>
        </p:nvSpPr>
        <p:spPr>
          <a:xfrm>
            <a:off x="323529" y="836613"/>
            <a:ext cx="8534722" cy="4968875"/>
          </a:xfrm>
        </p:spPr>
        <p:txBody>
          <a:bodyPr/>
          <a:lstStyle/>
          <a:p>
            <a:pPr marL="0" indent="0" eaLnBrk="1" hangingPunct="1">
              <a:defRPr/>
            </a:pPr>
            <a:endParaRPr lang="en-US" sz="1200" dirty="0"/>
          </a:p>
          <a:p>
            <a:pPr marL="171450" indent="-171450" eaLnBrk="1" hangingPunct="1">
              <a:buFont typeface="Arial" panose="020B0604020202020204" pitchFamily="34" charset="0"/>
              <a:buChar char="•"/>
              <a:defRPr/>
            </a:pPr>
            <a:r>
              <a:rPr lang="en-US" dirty="0"/>
              <a:t>It is all about protecting people’s privacy and safe guarding their personal data.</a:t>
            </a:r>
          </a:p>
          <a:p>
            <a:pPr marL="171450" indent="-171450" eaLnBrk="1" hangingPunct="1">
              <a:buFont typeface="Arial" panose="020B0604020202020204" pitchFamily="34" charset="0"/>
              <a:buChar char="•"/>
              <a:defRPr/>
            </a:pPr>
            <a:r>
              <a:rPr lang="en-US" dirty="0"/>
              <a:t>Personal data is any information that identifies a person, including name, address, e-mail address, phone number, bank details, medical history etc.</a:t>
            </a:r>
          </a:p>
          <a:p>
            <a:pPr marL="171450" indent="-171450" eaLnBrk="1" hangingPunct="1">
              <a:buFont typeface="Arial" panose="020B0604020202020204" pitchFamily="34" charset="0"/>
              <a:buChar char="•"/>
              <a:defRPr/>
            </a:pPr>
            <a:r>
              <a:rPr lang="en-US" dirty="0"/>
              <a:t>As an </a:t>
            </a:r>
            <a:r>
              <a:rPr lang="en-US" dirty="0" err="1"/>
              <a:t>organisation</a:t>
            </a:r>
            <a:r>
              <a:rPr lang="en-US" dirty="0"/>
              <a:t> we must understand what information we hold on individuals and make every effort to ensure that data is not made public (a data breach).</a:t>
            </a:r>
          </a:p>
          <a:p>
            <a:pPr marL="171450" indent="-171450" eaLnBrk="1" hangingPunct="1">
              <a:buFont typeface="Arial" panose="020B0604020202020204" pitchFamily="34" charset="0"/>
              <a:buChar char="•"/>
              <a:defRPr/>
            </a:pPr>
            <a:r>
              <a:rPr lang="en-US" dirty="0"/>
              <a:t>Individuals have the right to ask what data we hold on them (Subject Access Request) and the ‘right to be forgotten’ in certain circumstances, in which case we will follow set procedures to remove their data from our systems.</a:t>
            </a:r>
          </a:p>
          <a:p>
            <a:pPr marL="171450" indent="-171450">
              <a:buFont typeface="Arial" panose="020B0604020202020204" pitchFamily="34" charset="0"/>
              <a:buChar char="•"/>
              <a:defRPr/>
            </a:pPr>
            <a:r>
              <a:rPr lang="en-US" dirty="0"/>
              <a:t>If you suspect that a data breach has occurred you must report it to your line manager and Susan Woodward (Company Secretary and Data Protection Officer) immediately. </a:t>
            </a:r>
          </a:p>
          <a:p>
            <a:pPr marL="171450" indent="-171450">
              <a:buFont typeface="Arial" panose="020B0604020202020204" pitchFamily="34" charset="0"/>
              <a:buChar char="•"/>
              <a:defRPr/>
            </a:pPr>
            <a:r>
              <a:rPr lang="en-US" dirty="0"/>
              <a:t>There are substantial penalties for non-compliance with this legislation.</a:t>
            </a:r>
          </a:p>
          <a:p>
            <a:pPr marL="171450" indent="-171450" eaLnBrk="1" hangingPunct="1">
              <a:buFont typeface="Arial" panose="020B0604020202020204" pitchFamily="34" charset="0"/>
              <a:buChar char="•"/>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MUST DO</a:t>
            </a:r>
          </a:p>
        </p:txBody>
      </p:sp>
      <p:sp>
        <p:nvSpPr>
          <p:cNvPr id="3" name="Content Placeholder 2"/>
          <p:cNvSpPr>
            <a:spLocks noGrp="1"/>
          </p:cNvSpPr>
          <p:nvPr>
            <p:ph idx="1"/>
          </p:nvPr>
        </p:nvSpPr>
        <p:spPr>
          <a:xfrm>
            <a:off x="377825" y="1268760"/>
            <a:ext cx="8389938" cy="4392613"/>
          </a:xfrm>
        </p:spPr>
        <p:txBody>
          <a:bodyPr/>
          <a:lstStyle/>
          <a:p>
            <a:pPr marL="342900" indent="-342900">
              <a:buFont typeface="Arial" panose="020B0604020202020204" pitchFamily="34" charset="0"/>
              <a:buChar char="•"/>
            </a:pPr>
            <a:r>
              <a:rPr lang="en-GB" dirty="0"/>
              <a:t>Ensure we have an individual’s consent to hold their personal data.</a:t>
            </a:r>
          </a:p>
          <a:p>
            <a:pPr marL="342900" indent="-342900">
              <a:buFont typeface="Arial" panose="020B0604020202020204" pitchFamily="34" charset="0"/>
              <a:buChar char="•"/>
            </a:pPr>
            <a:r>
              <a:rPr lang="en-GB" dirty="0"/>
              <a:t>Make sure your electronic devices (computer, mobile phone, tablet) are password protected and kept in a secure place.</a:t>
            </a:r>
          </a:p>
          <a:p>
            <a:pPr marL="342900" indent="-342900">
              <a:buFont typeface="Arial" panose="020B0604020202020204" pitchFamily="34" charset="0"/>
              <a:buChar char="•"/>
            </a:pPr>
            <a:r>
              <a:rPr lang="en-GB" dirty="0"/>
              <a:t>Think before you print, share or save any documents containing personal data.</a:t>
            </a:r>
          </a:p>
          <a:p>
            <a:pPr marL="342900" indent="-342900">
              <a:buFont typeface="Arial" panose="020B0604020202020204" pitchFamily="34" charset="0"/>
              <a:buChar char="•"/>
            </a:pPr>
            <a:r>
              <a:rPr lang="en-GB" dirty="0"/>
              <a:t>Be very careful when using external public </a:t>
            </a:r>
            <a:r>
              <a:rPr lang="en-GB" dirty="0" err="1"/>
              <a:t>wifi</a:t>
            </a:r>
            <a:r>
              <a:rPr lang="en-GB" dirty="0"/>
              <a:t> (in pubs, coffee shops, hotels </a:t>
            </a:r>
            <a:r>
              <a:rPr lang="en-GB" dirty="0" err="1"/>
              <a:t>etc</a:t>
            </a:r>
            <a:r>
              <a:rPr lang="en-GB" dirty="0"/>
              <a:t>) as they are generally not secure.</a:t>
            </a:r>
          </a:p>
          <a:p>
            <a:pPr marL="342900" indent="-342900">
              <a:buFont typeface="Arial" panose="020B0604020202020204" pitchFamily="34" charset="0"/>
              <a:buChar char="•"/>
            </a:pPr>
            <a:r>
              <a:rPr lang="en-GB" dirty="0"/>
              <a:t>Get approval from the IT department before downloading or purchasing any new software, or signing up to services from third party websites, including online portals that hold personal data.</a:t>
            </a:r>
          </a:p>
          <a:p>
            <a:pPr marL="342900" indent="-342900">
              <a:buFont typeface="Arial" panose="020B0604020202020204" pitchFamily="34" charset="0"/>
              <a:buChar char="•"/>
            </a:pPr>
            <a:r>
              <a:rPr lang="en-GB" dirty="0"/>
              <a:t>Report a suspected data breach as soon as you become aware of it.</a:t>
            </a:r>
          </a:p>
          <a:p>
            <a:pPr marL="342900" indent="-342900">
              <a:buFont typeface="Arial" panose="020B0604020202020204" pitchFamily="34" charset="0"/>
              <a:buChar char="•"/>
            </a:pPr>
            <a:r>
              <a:rPr lang="en-GB" dirty="0"/>
              <a:t>If someone makes a subject access request or requests that we remove their personal data from our systems send their details to </a:t>
            </a:r>
            <a:r>
              <a:rPr lang="en-GB" dirty="0">
                <a:hlinkClick r:id="rId2"/>
              </a:rPr>
              <a:t>dataprotectionofficer@thwaites.co.uk</a:t>
            </a:r>
            <a:r>
              <a:rPr lang="en-GB" dirty="0"/>
              <a:t> </a:t>
            </a:r>
          </a:p>
        </p:txBody>
      </p:sp>
    </p:spTree>
    <p:extLst>
      <p:ext uri="{BB962C8B-B14F-4D97-AF65-F5344CB8AC3E}">
        <p14:creationId xmlns:p14="http://schemas.microsoft.com/office/powerpoint/2010/main" val="2174433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MUST NOT DO</a:t>
            </a:r>
          </a:p>
        </p:txBody>
      </p:sp>
      <p:sp>
        <p:nvSpPr>
          <p:cNvPr id="3" name="Content Placeholder 2"/>
          <p:cNvSpPr>
            <a:spLocks noGrp="1"/>
          </p:cNvSpPr>
          <p:nvPr>
            <p:ph idx="1"/>
          </p:nvPr>
        </p:nvSpPr>
        <p:spPr>
          <a:xfrm>
            <a:off x="377825" y="1340768"/>
            <a:ext cx="8389938" cy="4392613"/>
          </a:xfrm>
        </p:spPr>
        <p:txBody>
          <a:bodyPr/>
          <a:lstStyle/>
          <a:p>
            <a:pPr marL="342900" indent="-342900">
              <a:buFont typeface="Arial" panose="020B0604020202020204" pitchFamily="34" charset="0"/>
              <a:buChar char="•"/>
            </a:pPr>
            <a:r>
              <a:rPr lang="en-GB" dirty="0"/>
              <a:t>Give out personal data without a valid reason.</a:t>
            </a:r>
          </a:p>
          <a:p>
            <a:pPr marL="342900" indent="-342900">
              <a:buFont typeface="Arial" panose="020B0604020202020204" pitchFamily="34" charset="0"/>
              <a:buChar char="•"/>
            </a:pPr>
            <a:r>
              <a:rPr lang="en-GB" dirty="0"/>
              <a:t>Give out an employee or tenants forwarding address ‘because someone asked for it’.</a:t>
            </a:r>
          </a:p>
          <a:p>
            <a:pPr marL="342900" indent="-342900">
              <a:buFont typeface="Arial" panose="020B0604020202020204" pitchFamily="34" charset="0"/>
              <a:buChar char="•"/>
            </a:pPr>
            <a:r>
              <a:rPr lang="en-GB" dirty="0"/>
              <a:t>Send marketing materials (including e-mail, text, SMS </a:t>
            </a:r>
            <a:r>
              <a:rPr lang="en-GB" dirty="0" err="1"/>
              <a:t>etc</a:t>
            </a:r>
            <a:r>
              <a:rPr lang="en-GB" dirty="0"/>
              <a:t>) to someone unless they have specifically double opted in for marketing.</a:t>
            </a:r>
          </a:p>
          <a:p>
            <a:pPr marL="342900" indent="-342900">
              <a:buFont typeface="Arial" panose="020B0604020202020204" pitchFamily="34" charset="0"/>
              <a:buChar char="•"/>
            </a:pPr>
            <a:r>
              <a:rPr lang="en-GB" dirty="0"/>
              <a:t>Conduct any marketing activity unless it has been expressly approved by the marketing team in Head Office.</a:t>
            </a:r>
          </a:p>
          <a:p>
            <a:pPr marL="342900" indent="-342900">
              <a:buFont typeface="Arial" panose="020B0604020202020204" pitchFamily="34" charset="0"/>
              <a:buChar char="•"/>
            </a:pPr>
            <a:r>
              <a:rPr lang="en-GB" dirty="0"/>
              <a:t>Send personal data in spreadsheets, unless an essential business requirement, in which case the data must be password protected/encrypted.</a:t>
            </a:r>
          </a:p>
          <a:p>
            <a:pPr marL="342900" indent="-342900">
              <a:buFont typeface="Arial" panose="020B0604020202020204" pitchFamily="34" charset="0"/>
              <a:buChar char="•"/>
            </a:pPr>
            <a:r>
              <a:rPr lang="en-GB" dirty="0"/>
              <a:t>Leave electronic devices or printed documents with personal data lying around.</a:t>
            </a:r>
          </a:p>
          <a:p>
            <a:pPr marL="342900" indent="-342900">
              <a:buFont typeface="Arial" panose="020B0604020202020204" pitchFamily="34" charset="0"/>
              <a:buChar char="•"/>
            </a:pPr>
            <a:r>
              <a:rPr lang="en-GB" dirty="0"/>
              <a:t>Delete personal data without </a:t>
            </a:r>
            <a:r>
              <a:rPr lang="en-GB"/>
              <a:t>prior authorisation.</a:t>
            </a:r>
            <a:endParaRPr lang="en-GB" dirty="0"/>
          </a:p>
        </p:txBody>
      </p:sp>
    </p:spTree>
    <p:extLst>
      <p:ext uri="{BB962C8B-B14F-4D97-AF65-F5344CB8AC3E}">
        <p14:creationId xmlns:p14="http://schemas.microsoft.com/office/powerpoint/2010/main" val="3476790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a:t>EXAMPLES OF ACTUAL BREACHES</a:t>
            </a:r>
            <a:br>
              <a:rPr lang="en-GB" dirty="0"/>
            </a:br>
            <a:endParaRPr lang="en-GB" dirty="0"/>
          </a:p>
        </p:txBody>
      </p:sp>
      <p:sp>
        <p:nvSpPr>
          <p:cNvPr id="3" name="Content Placeholder 2"/>
          <p:cNvSpPr>
            <a:spLocks noGrp="1"/>
          </p:cNvSpPr>
          <p:nvPr>
            <p:ph idx="1"/>
          </p:nvPr>
        </p:nvSpPr>
        <p:spPr/>
        <p:txBody>
          <a:bodyPr/>
          <a:lstStyle/>
          <a:p>
            <a:r>
              <a:rPr lang="en-GB" b="1" dirty="0"/>
              <a:t>Emails:</a:t>
            </a:r>
            <a:endParaRPr lang="en-GB" dirty="0"/>
          </a:p>
          <a:p>
            <a:r>
              <a:rPr lang="en-GB" dirty="0"/>
              <a:t>Email containing personal data, intended for one person, sent to the whole Company in error.</a:t>
            </a:r>
          </a:p>
          <a:p>
            <a:r>
              <a:rPr lang="en-GB" dirty="0"/>
              <a:t>Email to one gym member regarding his arrears, sent to 47 other gym members.</a:t>
            </a:r>
          </a:p>
          <a:p>
            <a:r>
              <a:rPr lang="en-GB" dirty="0"/>
              <a:t>Email sent to the correct people, but a document containing sensitive data wrongly attached. </a:t>
            </a:r>
          </a:p>
          <a:p>
            <a:r>
              <a:rPr lang="en-GB" dirty="0"/>
              <a:t> </a:t>
            </a:r>
          </a:p>
          <a:p>
            <a:r>
              <a:rPr lang="en-GB" b="1" dirty="0"/>
              <a:t>Reservations:</a:t>
            </a:r>
            <a:endParaRPr lang="en-GB" dirty="0"/>
          </a:p>
          <a:p>
            <a:r>
              <a:rPr lang="en-GB" dirty="0"/>
              <a:t>Wrong guest profile selected by reception staff resulting in post stay emails being sent to someone who hadn’t stayed at the hotel.  This has occurred on several occasions.</a:t>
            </a:r>
          </a:p>
          <a:p>
            <a:r>
              <a:rPr lang="en-GB" dirty="0"/>
              <a:t> </a:t>
            </a:r>
          </a:p>
          <a:p>
            <a:endParaRPr lang="en-GB" dirty="0"/>
          </a:p>
        </p:txBody>
      </p:sp>
    </p:spTree>
    <p:extLst>
      <p:ext uri="{BB962C8B-B14F-4D97-AF65-F5344CB8AC3E}">
        <p14:creationId xmlns:p14="http://schemas.microsoft.com/office/powerpoint/2010/main" val="2941405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Breaches continued:</a:t>
            </a:r>
          </a:p>
        </p:txBody>
      </p:sp>
      <p:sp>
        <p:nvSpPr>
          <p:cNvPr id="3" name="Content Placeholder 2"/>
          <p:cNvSpPr>
            <a:spLocks noGrp="1"/>
          </p:cNvSpPr>
          <p:nvPr>
            <p:ph idx="1"/>
          </p:nvPr>
        </p:nvSpPr>
        <p:spPr/>
        <p:txBody>
          <a:bodyPr/>
          <a:lstStyle/>
          <a:p>
            <a:r>
              <a:rPr lang="en-GB" b="1" dirty="0"/>
              <a:t>General:</a:t>
            </a:r>
            <a:endParaRPr lang="en-GB" dirty="0"/>
          </a:p>
          <a:p>
            <a:r>
              <a:rPr lang="en-GB" dirty="0"/>
              <a:t>Email from an employee asking for bank details to be updated.  Email was fraudulent and salary paid to a false bank account and never recovered</a:t>
            </a:r>
          </a:p>
          <a:p>
            <a:r>
              <a:rPr lang="en-GB" dirty="0"/>
              <a:t>Received telephone call from someone claiming to have stayed with his partner.  Queried the time his partner left, how she had paid the account and what the bill actually covered.    Details given to the person calling as he appeared very genuine.  Later received a complaint from the actual guest advising us that the person who made the call was her controlling ex-partner.</a:t>
            </a:r>
          </a:p>
          <a:p>
            <a:r>
              <a:rPr lang="en-GB" dirty="0"/>
              <a:t>Wrong guest credit card details used to take a payment.  Guest discovered an unauthorised payment on her card and contacted the hotel.  </a:t>
            </a:r>
          </a:p>
          <a:p>
            <a:endParaRPr lang="en-GB" dirty="0"/>
          </a:p>
          <a:p>
            <a:r>
              <a:rPr lang="en-GB" b="1" dirty="0"/>
              <a:t>Learnings:   NEED TO PAY MORE ATTENTION TO DETAIL</a:t>
            </a:r>
          </a:p>
        </p:txBody>
      </p:sp>
    </p:spTree>
    <p:extLst>
      <p:ext uri="{BB962C8B-B14F-4D97-AF65-F5344CB8AC3E}">
        <p14:creationId xmlns:p14="http://schemas.microsoft.com/office/powerpoint/2010/main" val="2095972306"/>
      </p:ext>
    </p:extLst>
  </p:cSld>
  <p:clrMapOvr>
    <a:masterClrMapping/>
  </p:clrMapOvr>
</p:sld>
</file>

<file path=ppt/theme/theme1.xml><?xml version="1.0" encoding="utf-8"?>
<a:theme xmlns:a="http://schemas.openxmlformats.org/drawingml/2006/main" name="Exec Report 20 September 2017">
  <a:themeElements>
    <a:clrScheme name="Thwaites Colours">
      <a:dk1>
        <a:srgbClr val="000000"/>
      </a:dk1>
      <a:lt1>
        <a:srgbClr val="FFFFFF"/>
      </a:lt1>
      <a:dk2>
        <a:srgbClr val="D1CCBD"/>
      </a:dk2>
      <a:lt2>
        <a:srgbClr val="B71234"/>
      </a:lt2>
      <a:accent1>
        <a:srgbClr val="37424A"/>
      </a:accent1>
      <a:accent2>
        <a:srgbClr val="D1CCBD"/>
      </a:accent2>
      <a:accent3>
        <a:srgbClr val="D1CCBD"/>
      </a:accent3>
      <a:accent4>
        <a:srgbClr val="D1CCBD"/>
      </a:accent4>
      <a:accent5>
        <a:srgbClr val="D1CCBD"/>
      </a:accent5>
      <a:accent6>
        <a:srgbClr val="D1CCBD"/>
      </a:accent6>
      <a:hlink>
        <a:srgbClr val="37424A"/>
      </a:hlink>
      <a:folHlink>
        <a:srgbClr val="B71234"/>
      </a:folHlink>
    </a:clrScheme>
    <a:fontScheme name="Default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None/>
          <a:tabLst/>
          <a:defRPr kumimoji="0" lang="en-US" altLang="en-US" sz="2000" b="0" i="0" u="none" strike="noStrike" cap="none" normalizeH="0" baseline="0">
            <a:ln>
              <a:noFill/>
            </a:ln>
            <a:solidFill>
              <a:srgbClr val="B6B1A9"/>
            </a:solidFill>
            <a:effectLst/>
            <a:latin typeface="Arial" charset="0"/>
            <a:ea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0" tIns="0" rIns="0" bIns="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None/>
          <a:tabLst/>
          <a:defRPr kumimoji="0" lang="en-US" altLang="en-US" sz="2000" b="0" i="0" u="none" strike="noStrike" cap="none" normalizeH="0" baseline="0">
            <a:ln>
              <a:noFill/>
            </a:ln>
            <a:solidFill>
              <a:srgbClr val="B6B1A9"/>
            </a:solidFill>
            <a:effectLst/>
            <a:latin typeface="Arial" charset="0"/>
            <a:ea typeface="Arial" charset="0"/>
            <a:cs typeface="Arial" charset="0"/>
          </a:defRPr>
        </a:defPPr>
      </a:lstStyle>
    </a:lnDef>
  </a:objectDefaults>
  <a:extraClrSchemeLst>
    <a:extraClrScheme>
      <a:clrScheme name="Excellen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xcellent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xcellent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xcellent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xcellent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xcellent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xcellent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xcellent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xcellent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xcellent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xcellent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xcellent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 Report 20 September 2017</Template>
  <TotalTime>506</TotalTime>
  <Words>662</Words>
  <Application>Microsoft Office PowerPoint</Application>
  <PresentationFormat>On-screen Show (4:3)</PresentationFormat>
  <Paragraphs>44</Paragraphs>
  <Slides>6</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vt:lpstr>
      <vt:lpstr>Exec Report 20 September 2017</vt:lpstr>
      <vt:lpstr>GDPR (General Data Protection Regulation) </vt:lpstr>
      <vt:lpstr>What is GDPR all about?</vt:lpstr>
      <vt:lpstr>MUST DO</vt:lpstr>
      <vt:lpstr>MUST NOT DO</vt:lpstr>
      <vt:lpstr>EXAMPLES OF ACTUAL BREACHES </vt:lpstr>
      <vt:lpstr>Breaches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Team Meeting  – Finance, IT and Purchasing</dc:title>
  <dc:creator>Kevin Wood</dc:creator>
  <cp:lastModifiedBy>Carol Manley</cp:lastModifiedBy>
  <cp:revision>43</cp:revision>
  <cp:lastPrinted>2020-01-20T10:48:48Z</cp:lastPrinted>
  <dcterms:created xsi:type="dcterms:W3CDTF">2017-10-16T08:35:15Z</dcterms:created>
  <dcterms:modified xsi:type="dcterms:W3CDTF">2020-01-28T11:02:01Z</dcterms:modified>
</cp:coreProperties>
</file>