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6"/>
  </p:notesMasterIdLst>
  <p:sldIdLst>
    <p:sldId id="291" r:id="rId2"/>
    <p:sldId id="292" r:id="rId3"/>
    <p:sldId id="293" r:id="rId4"/>
    <p:sldId id="294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446"/>
    <a:srgbClr val="262446"/>
    <a:srgbClr val="000000"/>
    <a:srgbClr val="CD0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/>
    <p:restoredTop sz="93939" autoAdjust="0"/>
  </p:normalViewPr>
  <p:slideViewPr>
    <p:cSldViewPr snapToGrid="0" snapToObjects="1">
      <p:cViewPr>
        <p:scale>
          <a:sx n="132" d="100"/>
          <a:sy n="132" d="100"/>
        </p:scale>
        <p:origin x="1003" y="-4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FB6B-7E97-F149-A6D5-F6AF3A41B35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545F-9D32-A64E-B769-ECF13F6A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2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77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8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79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21A0-BE81-1841-9B24-AF491C321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4" r:id="rId3"/>
    <p:sldLayoutId id="2147483703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1" i="0" kern="1200">
          <a:solidFill>
            <a:schemeClr val="tx1"/>
          </a:solidFill>
          <a:latin typeface="Noah" pitchFamily="2" charset="77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b="0" i="0" kern="1200">
          <a:solidFill>
            <a:schemeClr val="tx1"/>
          </a:solidFill>
          <a:latin typeface="Noah" pitchFamily="2" charset="77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76" userDrawn="1">
          <p15:clr>
            <a:srgbClr val="F26B43"/>
          </p15:clr>
        </p15:guide>
        <p15:guide id="2" pos="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533D5-D287-4D6B-823A-F77E74E1B4F4}"/>
              </a:ext>
            </a:extLst>
          </p:cNvPr>
          <p:cNvSpPr txBox="1"/>
          <p:nvPr/>
        </p:nvSpPr>
        <p:spPr>
          <a:xfrm>
            <a:off x="2255520" y="8805323"/>
            <a:ext cx="4834597" cy="19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C6945-3923-4798-8BCA-726BF8192822}"/>
              </a:ext>
            </a:extLst>
          </p:cNvPr>
          <p:cNvSpPr txBox="1"/>
          <p:nvPr/>
        </p:nvSpPr>
        <p:spPr>
          <a:xfrm>
            <a:off x="2255520" y="9099496"/>
            <a:ext cx="4834597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06BBF-434D-4253-97F7-A0DD8B2327A9}"/>
              </a:ext>
            </a:extLst>
          </p:cNvPr>
          <p:cNvSpPr txBox="1"/>
          <p:nvPr/>
        </p:nvSpPr>
        <p:spPr>
          <a:xfrm>
            <a:off x="2255520" y="9411374"/>
            <a:ext cx="4834597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1EDC2-BD1E-4C67-A100-ADCEE4C753DA}"/>
              </a:ext>
            </a:extLst>
          </p:cNvPr>
          <p:cNvSpPr txBox="1"/>
          <p:nvPr/>
        </p:nvSpPr>
        <p:spPr>
          <a:xfrm>
            <a:off x="2255519" y="9712795"/>
            <a:ext cx="4834597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7BD98-BA8D-47B9-897A-9D5EEE34E8DB}"/>
              </a:ext>
            </a:extLst>
          </p:cNvPr>
          <p:cNvSpPr txBox="1"/>
          <p:nvPr/>
        </p:nvSpPr>
        <p:spPr>
          <a:xfrm>
            <a:off x="2255518" y="10023332"/>
            <a:ext cx="4834597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6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D93E3-0D5B-4DBF-B775-57D63B87CC54}"/>
              </a:ext>
            </a:extLst>
          </p:cNvPr>
          <p:cNvSpPr txBox="1"/>
          <p:nvPr/>
        </p:nvSpPr>
        <p:spPr>
          <a:xfrm>
            <a:off x="4619413" y="8864990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F8F93-BCF9-4BCB-90AC-B95FA59C7FE0}"/>
              </a:ext>
            </a:extLst>
          </p:cNvPr>
          <p:cNvSpPr txBox="1"/>
          <p:nvPr/>
        </p:nvSpPr>
        <p:spPr>
          <a:xfrm>
            <a:off x="5340773" y="8864990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E20EE-ADB9-4B93-B8C2-C508A3033D96}"/>
              </a:ext>
            </a:extLst>
          </p:cNvPr>
          <p:cNvSpPr txBox="1"/>
          <p:nvPr/>
        </p:nvSpPr>
        <p:spPr>
          <a:xfrm>
            <a:off x="6062133" y="8864990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025C7-50D4-449E-9999-6744EBAC2C57}"/>
              </a:ext>
            </a:extLst>
          </p:cNvPr>
          <p:cNvSpPr txBox="1"/>
          <p:nvPr/>
        </p:nvSpPr>
        <p:spPr>
          <a:xfrm>
            <a:off x="6783493" y="886264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5579E-1F79-4001-ACF1-D669D6144CA1}"/>
              </a:ext>
            </a:extLst>
          </p:cNvPr>
          <p:cNvSpPr txBox="1"/>
          <p:nvPr/>
        </p:nvSpPr>
        <p:spPr>
          <a:xfrm>
            <a:off x="4619412" y="9223977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550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D119C-491D-48B2-A1FB-4110C3AA5AA9}"/>
              </a:ext>
            </a:extLst>
          </p:cNvPr>
          <p:cNvSpPr txBox="1"/>
          <p:nvPr/>
        </p:nvSpPr>
        <p:spPr>
          <a:xfrm>
            <a:off x="5340772" y="923309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B0F8B-0AC9-4609-84CE-07FDF53043E9}"/>
              </a:ext>
            </a:extLst>
          </p:cNvPr>
          <p:cNvSpPr txBox="1"/>
          <p:nvPr/>
        </p:nvSpPr>
        <p:spPr>
          <a:xfrm>
            <a:off x="6062133" y="9223976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545B1-EAF8-4B6F-BD04-647A6A096421}"/>
              </a:ext>
            </a:extLst>
          </p:cNvPr>
          <p:cNvSpPr txBox="1"/>
          <p:nvPr/>
        </p:nvSpPr>
        <p:spPr>
          <a:xfrm>
            <a:off x="6783492" y="9218918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8D473-7E65-421F-B9C0-01BC8A0C0FAE}"/>
              </a:ext>
            </a:extLst>
          </p:cNvPr>
          <p:cNvSpPr txBox="1"/>
          <p:nvPr/>
        </p:nvSpPr>
        <p:spPr>
          <a:xfrm>
            <a:off x="4619413" y="9586508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D553E-0CCE-482E-98CA-6012EBCE087A}"/>
              </a:ext>
            </a:extLst>
          </p:cNvPr>
          <p:cNvSpPr txBox="1"/>
          <p:nvPr/>
        </p:nvSpPr>
        <p:spPr>
          <a:xfrm>
            <a:off x="5340771" y="9586508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F267B-180B-41F9-8E30-840F400A6B6F}"/>
              </a:ext>
            </a:extLst>
          </p:cNvPr>
          <p:cNvSpPr txBox="1"/>
          <p:nvPr/>
        </p:nvSpPr>
        <p:spPr>
          <a:xfrm>
            <a:off x="6062133" y="9586508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73B80-0600-410D-AF6D-7DE16976C948}"/>
              </a:ext>
            </a:extLst>
          </p:cNvPr>
          <p:cNvSpPr txBox="1"/>
          <p:nvPr/>
        </p:nvSpPr>
        <p:spPr>
          <a:xfrm>
            <a:off x="6783493" y="9586508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626240-0241-4DEF-9C95-E7CE0721EBA0}"/>
              </a:ext>
            </a:extLst>
          </p:cNvPr>
          <p:cNvSpPr txBox="1"/>
          <p:nvPr/>
        </p:nvSpPr>
        <p:spPr>
          <a:xfrm>
            <a:off x="4619413" y="994549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08D4AB-9587-41BD-8069-7DE9A1F01DD3}"/>
              </a:ext>
            </a:extLst>
          </p:cNvPr>
          <p:cNvSpPr txBox="1"/>
          <p:nvPr/>
        </p:nvSpPr>
        <p:spPr>
          <a:xfrm>
            <a:off x="5343663" y="9954613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2011E9-FA7E-495F-9909-787A8F71AE24}"/>
              </a:ext>
            </a:extLst>
          </p:cNvPr>
          <p:cNvSpPr txBox="1"/>
          <p:nvPr/>
        </p:nvSpPr>
        <p:spPr>
          <a:xfrm>
            <a:off x="6062132" y="9954613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9E82F-C0A9-4A7E-8C31-0FF3D1D6F935}"/>
              </a:ext>
            </a:extLst>
          </p:cNvPr>
          <p:cNvSpPr txBox="1"/>
          <p:nvPr/>
        </p:nvSpPr>
        <p:spPr>
          <a:xfrm>
            <a:off x="6780601" y="9954613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77CAB9-0C95-405C-BA3D-AE41AF022B28}"/>
              </a:ext>
            </a:extLst>
          </p:cNvPr>
          <p:cNvSpPr txBox="1"/>
          <p:nvPr/>
        </p:nvSpPr>
        <p:spPr>
          <a:xfrm>
            <a:off x="453301" y="7196268"/>
            <a:ext cx="6659880" cy="3042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9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96ADF-D651-4D0D-84EB-BF624A76AE2D}"/>
              </a:ext>
            </a:extLst>
          </p:cNvPr>
          <p:cNvSpPr txBox="1"/>
          <p:nvPr/>
        </p:nvSpPr>
        <p:spPr>
          <a:xfrm>
            <a:off x="1286505" y="3950537"/>
            <a:ext cx="2936670" cy="881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B26A2-7502-4498-8D30-18D04CF1F521}"/>
              </a:ext>
            </a:extLst>
          </p:cNvPr>
          <p:cNvSpPr txBox="1"/>
          <p:nvPr/>
        </p:nvSpPr>
        <p:spPr>
          <a:xfrm>
            <a:off x="1286505" y="4831778"/>
            <a:ext cx="2936670" cy="858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D8ECB-A08A-425D-AF73-A71DB73E8D5E}"/>
              </a:ext>
            </a:extLst>
          </p:cNvPr>
          <p:cNvSpPr txBox="1"/>
          <p:nvPr/>
        </p:nvSpPr>
        <p:spPr>
          <a:xfrm>
            <a:off x="1286505" y="5690423"/>
            <a:ext cx="2936670" cy="881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17D7B-1FE9-4645-9EC3-FF76CCE8B475}"/>
              </a:ext>
            </a:extLst>
          </p:cNvPr>
          <p:cNvSpPr txBox="1"/>
          <p:nvPr/>
        </p:nvSpPr>
        <p:spPr>
          <a:xfrm>
            <a:off x="4626889" y="6023190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E447B-5004-437D-A65B-675A8FF0A8CC}"/>
              </a:ext>
            </a:extLst>
          </p:cNvPr>
          <p:cNvSpPr txBox="1"/>
          <p:nvPr/>
        </p:nvSpPr>
        <p:spPr>
          <a:xfrm>
            <a:off x="5348736" y="6023190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D36F3-AEF7-437B-964C-4A2B25CE28B1}"/>
              </a:ext>
            </a:extLst>
          </p:cNvPr>
          <p:cNvSpPr txBox="1"/>
          <p:nvPr/>
        </p:nvSpPr>
        <p:spPr>
          <a:xfrm>
            <a:off x="6070583" y="6024636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83C3F-210D-4563-BDAA-DE77D6569ADC}"/>
              </a:ext>
            </a:extLst>
          </p:cNvPr>
          <p:cNvSpPr txBox="1"/>
          <p:nvPr/>
        </p:nvSpPr>
        <p:spPr>
          <a:xfrm>
            <a:off x="6792430" y="6024636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82E90-A513-45E5-950E-F92DCFD0B786}"/>
              </a:ext>
            </a:extLst>
          </p:cNvPr>
          <p:cNvSpPr txBox="1"/>
          <p:nvPr/>
        </p:nvSpPr>
        <p:spPr>
          <a:xfrm>
            <a:off x="4626889" y="5153247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BC98D-3803-426A-A7B1-C2D830A08D37}"/>
              </a:ext>
            </a:extLst>
          </p:cNvPr>
          <p:cNvSpPr txBox="1"/>
          <p:nvPr/>
        </p:nvSpPr>
        <p:spPr>
          <a:xfrm>
            <a:off x="4626888" y="4283304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81D3B-2273-4272-AFCA-DE9D5ACF8BC0}"/>
              </a:ext>
            </a:extLst>
          </p:cNvPr>
          <p:cNvSpPr txBox="1"/>
          <p:nvPr/>
        </p:nvSpPr>
        <p:spPr>
          <a:xfrm>
            <a:off x="5348735" y="5153247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9DC6A-4850-4883-8C30-D8F944E1B8A7}"/>
              </a:ext>
            </a:extLst>
          </p:cNvPr>
          <p:cNvSpPr txBox="1"/>
          <p:nvPr/>
        </p:nvSpPr>
        <p:spPr>
          <a:xfrm>
            <a:off x="5348734" y="4288063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61C1D-6F82-4997-9DD5-B093EFA95303}"/>
              </a:ext>
            </a:extLst>
          </p:cNvPr>
          <p:cNvSpPr txBox="1"/>
          <p:nvPr/>
        </p:nvSpPr>
        <p:spPr>
          <a:xfrm>
            <a:off x="6070583" y="4288063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3C904-6A6F-43E1-ADE9-9E7ECABF66BE}"/>
              </a:ext>
            </a:extLst>
          </p:cNvPr>
          <p:cNvSpPr txBox="1"/>
          <p:nvPr/>
        </p:nvSpPr>
        <p:spPr>
          <a:xfrm>
            <a:off x="6070583" y="5153247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F6F4B-9CDF-4C79-AAE5-E4834DFA8097}"/>
              </a:ext>
            </a:extLst>
          </p:cNvPr>
          <p:cNvSpPr txBox="1"/>
          <p:nvPr/>
        </p:nvSpPr>
        <p:spPr>
          <a:xfrm>
            <a:off x="6792429" y="4288063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C34A2-04CE-4A62-A630-CC04E56947B4}"/>
              </a:ext>
            </a:extLst>
          </p:cNvPr>
          <p:cNvSpPr txBox="1"/>
          <p:nvPr/>
        </p:nvSpPr>
        <p:spPr>
          <a:xfrm>
            <a:off x="6792428" y="5153549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A2DF6-41B6-4235-AE45-B91A06B2FDF7}"/>
              </a:ext>
            </a:extLst>
          </p:cNvPr>
          <p:cNvSpPr txBox="1"/>
          <p:nvPr/>
        </p:nvSpPr>
        <p:spPr>
          <a:xfrm>
            <a:off x="1655268" y="9766866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49EAE8-E786-49A7-94D2-3ED257712C19}"/>
              </a:ext>
            </a:extLst>
          </p:cNvPr>
          <p:cNvSpPr txBox="1"/>
          <p:nvPr/>
        </p:nvSpPr>
        <p:spPr>
          <a:xfrm>
            <a:off x="3376921" y="9763614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DF3CA-D0BD-47D2-B367-14A31977D7BF}"/>
              </a:ext>
            </a:extLst>
          </p:cNvPr>
          <p:cNvSpPr txBox="1"/>
          <p:nvPr/>
        </p:nvSpPr>
        <p:spPr>
          <a:xfrm>
            <a:off x="5098574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154E0-B41C-4132-8E8C-8D89A715E664}"/>
              </a:ext>
            </a:extLst>
          </p:cNvPr>
          <p:cNvSpPr txBox="1"/>
          <p:nvPr/>
        </p:nvSpPr>
        <p:spPr>
          <a:xfrm>
            <a:off x="6809072" y="9763615"/>
            <a:ext cx="217631" cy="21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rmAutofit fontScale="475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A7C4D5-A3AC-4920-AA2D-0B5BEB878D27}"/>
              </a:ext>
            </a:extLst>
          </p:cNvPr>
          <p:cNvSpPr txBox="1"/>
          <p:nvPr/>
        </p:nvSpPr>
        <p:spPr>
          <a:xfrm>
            <a:off x="440251" y="7725393"/>
            <a:ext cx="6653276" cy="1051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 anchorCtr="0"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9985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Bulle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4584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Noah</vt:lpstr>
      <vt:lpstr>Title + Bullets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Winney</dc:creator>
  <cp:lastModifiedBy>Laura Webster</cp:lastModifiedBy>
  <cp:revision>93</cp:revision>
  <dcterms:created xsi:type="dcterms:W3CDTF">2020-06-05T17:03:44Z</dcterms:created>
  <dcterms:modified xsi:type="dcterms:W3CDTF">2022-04-05T08:53:50Z</dcterms:modified>
</cp:coreProperties>
</file>